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20"/>
  </p:notesMasterIdLst>
  <p:sldIdLst>
    <p:sldId id="346" r:id="rId2"/>
    <p:sldId id="347" r:id="rId3"/>
    <p:sldId id="351" r:id="rId4"/>
    <p:sldId id="348" r:id="rId5"/>
    <p:sldId id="349" r:id="rId6"/>
    <p:sldId id="375" r:id="rId7"/>
    <p:sldId id="352" r:id="rId8"/>
    <p:sldId id="353" r:id="rId9"/>
    <p:sldId id="354" r:id="rId10"/>
    <p:sldId id="376" r:id="rId11"/>
    <p:sldId id="355" r:id="rId12"/>
    <p:sldId id="366" r:id="rId13"/>
    <p:sldId id="381" r:id="rId14"/>
    <p:sldId id="367" r:id="rId15"/>
    <p:sldId id="382" r:id="rId16"/>
    <p:sldId id="383" r:id="rId17"/>
    <p:sldId id="356" r:id="rId18"/>
    <p:sldId id="378" r:id="rId19"/>
  </p:sldIdLst>
  <p:sldSz cx="9144000" cy="6858000" type="screen4x3"/>
  <p:notesSz cx="6858000" cy="9144000"/>
  <p:defaultTextStyle>
    <a:defPPr>
      <a:defRPr lang="en-GB"/>
    </a:defPPr>
    <a:lvl1pPr algn="l" defTabSz="449263" rtl="0" fontAlgn="base" hangingPunct="0">
      <a:spcBef>
        <a:spcPct val="0"/>
      </a:spcBef>
      <a:spcAft>
        <a:spcPct val="0"/>
      </a:spcAft>
      <a:buClr>
        <a:srgbClr val="000000"/>
      </a:buClr>
      <a:buSzPct val="100000"/>
      <a:buFont typeface="Times New Roman" charset="0"/>
      <a:defRPr sz="3200" kern="1200">
        <a:solidFill>
          <a:srgbClr val="000000"/>
        </a:solidFill>
        <a:latin typeface="Times New Roman" charset="0"/>
        <a:ea typeface="Arial Unicode MS" pitchFamily="34" charset="-128"/>
        <a:cs typeface="Arial Unicode MS" pitchFamily="34" charset="-128"/>
      </a:defRPr>
    </a:lvl1pPr>
    <a:lvl2pPr marL="742950" indent="-285750" algn="l" defTabSz="449263" rtl="0" fontAlgn="base" hangingPunct="0">
      <a:spcBef>
        <a:spcPct val="0"/>
      </a:spcBef>
      <a:spcAft>
        <a:spcPct val="0"/>
      </a:spcAft>
      <a:buClr>
        <a:srgbClr val="000000"/>
      </a:buClr>
      <a:buSzPct val="100000"/>
      <a:buFont typeface="Times New Roman" charset="0"/>
      <a:defRPr sz="3200" kern="1200">
        <a:solidFill>
          <a:srgbClr val="000000"/>
        </a:solidFill>
        <a:latin typeface="Times New Roman" charset="0"/>
        <a:ea typeface="Arial Unicode MS" pitchFamily="34" charset="-128"/>
        <a:cs typeface="Arial Unicode MS" pitchFamily="34" charset="-128"/>
      </a:defRPr>
    </a:lvl2pPr>
    <a:lvl3pPr marL="1143000" indent="-228600" algn="l" defTabSz="449263" rtl="0" fontAlgn="base" hangingPunct="0">
      <a:spcBef>
        <a:spcPct val="0"/>
      </a:spcBef>
      <a:spcAft>
        <a:spcPct val="0"/>
      </a:spcAft>
      <a:buClr>
        <a:srgbClr val="000000"/>
      </a:buClr>
      <a:buSzPct val="100000"/>
      <a:buFont typeface="Times New Roman" charset="0"/>
      <a:defRPr sz="3200" kern="1200">
        <a:solidFill>
          <a:srgbClr val="000000"/>
        </a:solidFill>
        <a:latin typeface="Times New Roman" charset="0"/>
        <a:ea typeface="Arial Unicode MS" pitchFamily="34" charset="-128"/>
        <a:cs typeface="Arial Unicode MS" pitchFamily="34" charset="-128"/>
      </a:defRPr>
    </a:lvl3pPr>
    <a:lvl4pPr marL="1600200" indent="-228600" algn="l" defTabSz="449263" rtl="0" fontAlgn="base" hangingPunct="0">
      <a:spcBef>
        <a:spcPct val="0"/>
      </a:spcBef>
      <a:spcAft>
        <a:spcPct val="0"/>
      </a:spcAft>
      <a:buClr>
        <a:srgbClr val="000000"/>
      </a:buClr>
      <a:buSzPct val="100000"/>
      <a:buFont typeface="Times New Roman" charset="0"/>
      <a:defRPr sz="3200" kern="1200">
        <a:solidFill>
          <a:srgbClr val="000000"/>
        </a:solidFill>
        <a:latin typeface="Times New Roman" charset="0"/>
        <a:ea typeface="Arial Unicode MS" pitchFamily="34" charset="-128"/>
        <a:cs typeface="Arial Unicode MS" pitchFamily="34" charset="-128"/>
      </a:defRPr>
    </a:lvl4pPr>
    <a:lvl5pPr marL="2057400" indent="-228600" algn="l" defTabSz="449263" rtl="0" fontAlgn="base" hangingPunct="0">
      <a:spcBef>
        <a:spcPct val="0"/>
      </a:spcBef>
      <a:spcAft>
        <a:spcPct val="0"/>
      </a:spcAft>
      <a:buClr>
        <a:srgbClr val="000000"/>
      </a:buClr>
      <a:buSzPct val="100000"/>
      <a:buFont typeface="Times New Roman" charset="0"/>
      <a:defRPr sz="3200" kern="1200">
        <a:solidFill>
          <a:srgbClr val="000000"/>
        </a:solidFill>
        <a:latin typeface="Times New Roman" charset="0"/>
        <a:ea typeface="Arial Unicode MS" pitchFamily="34" charset="-128"/>
        <a:cs typeface="Arial Unicode MS" pitchFamily="34" charset="-128"/>
      </a:defRPr>
    </a:lvl5pPr>
    <a:lvl6pPr marL="2286000" algn="l" defTabSz="914400" rtl="0" eaLnBrk="1" latinLnBrk="0" hangingPunct="1">
      <a:defRPr sz="3200" kern="1200">
        <a:solidFill>
          <a:srgbClr val="000000"/>
        </a:solidFill>
        <a:latin typeface="Times New Roman" charset="0"/>
        <a:ea typeface="Arial Unicode MS" pitchFamily="34" charset="-128"/>
        <a:cs typeface="Arial Unicode MS" pitchFamily="34" charset="-128"/>
      </a:defRPr>
    </a:lvl6pPr>
    <a:lvl7pPr marL="2743200" algn="l" defTabSz="914400" rtl="0" eaLnBrk="1" latinLnBrk="0" hangingPunct="1">
      <a:defRPr sz="3200" kern="1200">
        <a:solidFill>
          <a:srgbClr val="000000"/>
        </a:solidFill>
        <a:latin typeface="Times New Roman" charset="0"/>
        <a:ea typeface="Arial Unicode MS" pitchFamily="34" charset="-128"/>
        <a:cs typeface="Arial Unicode MS" pitchFamily="34" charset="-128"/>
      </a:defRPr>
    </a:lvl7pPr>
    <a:lvl8pPr marL="3200400" algn="l" defTabSz="914400" rtl="0" eaLnBrk="1" latinLnBrk="0" hangingPunct="1">
      <a:defRPr sz="3200" kern="1200">
        <a:solidFill>
          <a:srgbClr val="000000"/>
        </a:solidFill>
        <a:latin typeface="Times New Roman" charset="0"/>
        <a:ea typeface="Arial Unicode MS" pitchFamily="34" charset="-128"/>
        <a:cs typeface="Arial Unicode MS" pitchFamily="34" charset="-128"/>
      </a:defRPr>
    </a:lvl8pPr>
    <a:lvl9pPr marL="3657600" algn="l" defTabSz="914400" rtl="0" eaLnBrk="1" latinLnBrk="0" hangingPunct="1">
      <a:defRPr sz="3200" kern="1200">
        <a:solidFill>
          <a:srgbClr val="000000"/>
        </a:solidFill>
        <a:latin typeface="Times New Roman" charset="0"/>
        <a:ea typeface="Arial Unicode MS" pitchFamily="34" charset="-128"/>
        <a:cs typeface="Arial Unicode MS" pitchFamily="34"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3300"/>
    <a:srgbClr val="FF0000"/>
    <a:srgbClr val="FF9933"/>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39" autoAdjust="0"/>
    <p:restoredTop sz="94660"/>
  </p:normalViewPr>
  <p:slideViewPr>
    <p:cSldViewPr>
      <p:cViewPr varScale="1">
        <p:scale>
          <a:sx n="87" d="100"/>
          <a:sy n="87" d="100"/>
        </p:scale>
        <p:origin x="-1344" y="-7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1302"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
        <p:nvSpPr>
          <p:cNvPr id="49155" name="AutoShape 2"/>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
        <p:nvSpPr>
          <p:cNvPr id="49156" name="AutoShape 3"/>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
        <p:nvSpPr>
          <p:cNvPr id="49157" name="AutoShape 4"/>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
        <p:nvSpPr>
          <p:cNvPr id="49158" name="AutoShape 5"/>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
        <p:nvSpPr>
          <p:cNvPr id="49159" name="AutoShape 6"/>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
        <p:nvSpPr>
          <p:cNvPr id="49160" name="AutoShape 7"/>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
        <p:nvSpPr>
          <p:cNvPr id="49161" name="AutoShape 8"/>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
        <p:nvSpPr>
          <p:cNvPr id="49162" name="AutoShape 9"/>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
        <p:nvSpPr>
          <p:cNvPr id="49163" name="AutoShape 10"/>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
        <p:nvSpPr>
          <p:cNvPr id="49164" name="AutoShape 1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
        <p:nvSpPr>
          <p:cNvPr id="49165" name="Rectangle 12"/>
          <p:cNvSpPr>
            <a:spLocks noGrp="1" noChangeArrowheads="1"/>
          </p:cNvSpPr>
          <p:nvPr>
            <p:ph type="sldImg"/>
          </p:nvPr>
        </p:nvSpPr>
        <p:spPr bwMode="auto">
          <a:xfrm>
            <a:off x="1320800" y="877888"/>
            <a:ext cx="4195763" cy="3146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9229" name="Rectangle 13"/>
          <p:cNvSpPr>
            <a:spLocks noGrp="1" noChangeArrowheads="1"/>
          </p:cNvSpPr>
          <p:nvPr>
            <p:ph type="body"/>
          </p:nvPr>
        </p:nvSpPr>
        <p:spPr bwMode="auto">
          <a:xfrm>
            <a:off x="1060450" y="4349750"/>
            <a:ext cx="4721225" cy="3494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s-ES" altLang="fr-FR" noProof="0" smtClean="0"/>
          </a:p>
        </p:txBody>
      </p:sp>
    </p:spTree>
    <p:extLst>
      <p:ext uri="{BB962C8B-B14F-4D97-AF65-F5344CB8AC3E}">
        <p14:creationId xmlns:p14="http://schemas.microsoft.com/office/powerpoint/2010/main" val="2480837920"/>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2"/>
          <p:cNvSpPr>
            <a:spLocks noChangeArrowheads="1" noTextEdit="1"/>
          </p:cNvSpPr>
          <p:nvPr>
            <p:ph type="sldImg"/>
          </p:nvPr>
        </p:nvSpPr>
        <p:spPr>
          <a:xfrm>
            <a:off x="1317625" y="877888"/>
            <a:ext cx="4217988" cy="31623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5" name="Rectangle 3"/>
          <p:cNvSpPr>
            <a:spLocks noChangeArrowheads="1"/>
          </p:cNvSpPr>
          <p:nvPr>
            <p:ph type="body" idx="1"/>
          </p:nvPr>
        </p:nvSpPr>
        <p:spPr>
          <a:xfrm>
            <a:off x="1060450" y="4349750"/>
            <a:ext cx="4722813" cy="349567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fr-F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2"/>
          <p:cNvSpPr>
            <a:spLocks noChangeArrowheads="1" noTextEdit="1"/>
          </p:cNvSpPr>
          <p:nvPr>
            <p:ph type="sldImg"/>
          </p:nvPr>
        </p:nvSpPr>
        <p:spPr>
          <a:xfrm>
            <a:off x="1319213" y="877888"/>
            <a:ext cx="4213225" cy="316071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3731" name="Rectangle 3"/>
          <p:cNvSpPr>
            <a:spLocks noChangeArrowheads="1"/>
          </p:cNvSpPr>
          <p:nvPr>
            <p:ph type="body" idx="1"/>
          </p:nvPr>
        </p:nvSpPr>
        <p:spPr>
          <a:xfrm>
            <a:off x="1060450" y="4349750"/>
            <a:ext cx="4722813" cy="349567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fr-F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1"/>
          <p:cNvSpPr>
            <a:spLocks noGrp="1" noRot="1" noChangeAspect="1" noChangeArrowheads="1" noTextEdit="1"/>
          </p:cNvSpPr>
          <p:nvPr>
            <p:ph type="sldImg"/>
          </p:nvPr>
        </p:nvSpPr>
        <p:spPr>
          <a:xfrm>
            <a:off x="1319213" y="877888"/>
            <a:ext cx="4213225" cy="316071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4755" name="Rectangle 2"/>
          <p:cNvSpPr>
            <a:spLocks noGrp="1" noChangeArrowheads="1"/>
          </p:cNvSpPr>
          <p:nvPr>
            <p:ph type="body" idx="1"/>
          </p:nvPr>
        </p:nvSpPr>
        <p:spPr>
          <a:xfrm>
            <a:off x="1060450" y="4349750"/>
            <a:ext cx="4722813" cy="349567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fr-F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1"/>
          <p:cNvSpPr>
            <a:spLocks noGrp="1" noRot="1" noChangeAspect="1" noChangeArrowheads="1" noTextEdit="1"/>
          </p:cNvSpPr>
          <p:nvPr>
            <p:ph type="sldImg"/>
          </p:nvPr>
        </p:nvSpPr>
        <p:spPr>
          <a:xfrm>
            <a:off x="1319213" y="877888"/>
            <a:ext cx="4213225" cy="316071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79" name="Rectangle 2"/>
          <p:cNvSpPr>
            <a:spLocks noGrp="1" noChangeArrowheads="1"/>
          </p:cNvSpPr>
          <p:nvPr>
            <p:ph type="body" idx="1"/>
          </p:nvPr>
        </p:nvSpPr>
        <p:spPr>
          <a:xfrm>
            <a:off x="1060450" y="4349750"/>
            <a:ext cx="4722813" cy="349567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fr-F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2"/>
          <p:cNvSpPr>
            <a:spLocks noChangeArrowheads="1" noTextEdit="1"/>
          </p:cNvSpPr>
          <p:nvPr>
            <p:ph type="sldImg"/>
          </p:nvPr>
        </p:nvSpPr>
        <p:spPr>
          <a:xfrm>
            <a:off x="1317625" y="877888"/>
            <a:ext cx="4217988" cy="31623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3" name="Rectangle 3"/>
          <p:cNvSpPr>
            <a:spLocks noChangeArrowheads="1"/>
          </p:cNvSpPr>
          <p:nvPr>
            <p:ph type="body" idx="1"/>
          </p:nvPr>
        </p:nvSpPr>
        <p:spPr>
          <a:xfrm>
            <a:off x="1060450" y="4349750"/>
            <a:ext cx="4722813" cy="349567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2"/>
          <p:cNvSpPr>
            <a:spLocks noChangeArrowheads="1" noTextEdit="1"/>
          </p:cNvSpPr>
          <p:nvPr>
            <p:ph type="sldImg"/>
          </p:nvPr>
        </p:nvSpPr>
        <p:spPr>
          <a:xfrm>
            <a:off x="1317625" y="877888"/>
            <a:ext cx="4217988" cy="31623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5539" name="Rectangle 3"/>
          <p:cNvSpPr>
            <a:spLocks noChangeArrowheads="1"/>
          </p:cNvSpPr>
          <p:nvPr>
            <p:ph type="body" idx="1"/>
          </p:nvPr>
        </p:nvSpPr>
        <p:spPr>
          <a:xfrm>
            <a:off x="1060450" y="4349750"/>
            <a:ext cx="4722813" cy="349567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2"/>
          <p:cNvSpPr>
            <a:spLocks noChangeArrowheads="1" noTextEdit="1"/>
          </p:cNvSpPr>
          <p:nvPr>
            <p:ph type="sldImg"/>
          </p:nvPr>
        </p:nvSpPr>
        <p:spPr>
          <a:xfrm>
            <a:off x="1317625" y="877888"/>
            <a:ext cx="4217988" cy="31623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3" name="Rectangle 3"/>
          <p:cNvSpPr>
            <a:spLocks noChangeArrowheads="1"/>
          </p:cNvSpPr>
          <p:nvPr>
            <p:ph type="body" idx="1"/>
          </p:nvPr>
        </p:nvSpPr>
        <p:spPr>
          <a:xfrm>
            <a:off x="1060450" y="4349750"/>
            <a:ext cx="4722813" cy="349567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2"/>
          <p:cNvSpPr>
            <a:spLocks noChangeArrowheads="1" noTextEdit="1"/>
          </p:cNvSpPr>
          <p:nvPr>
            <p:ph type="sldImg"/>
          </p:nvPr>
        </p:nvSpPr>
        <p:spPr>
          <a:xfrm>
            <a:off x="1306513" y="750888"/>
            <a:ext cx="3597275" cy="26971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7" name="Rectangle 3"/>
          <p:cNvSpPr>
            <a:spLocks noChangeArrowheads="1"/>
          </p:cNvSpPr>
          <p:nvPr>
            <p:ph type="body" idx="1"/>
          </p:nvPr>
        </p:nvSpPr>
        <p:spPr>
          <a:xfrm>
            <a:off x="962025" y="3719513"/>
            <a:ext cx="4283075" cy="2989262"/>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2"/>
          <p:cNvSpPr>
            <a:spLocks noChangeArrowheads="1" noTextEdit="1"/>
          </p:cNvSpPr>
          <p:nvPr>
            <p:ph type="sldImg"/>
          </p:nvPr>
        </p:nvSpPr>
        <p:spPr>
          <a:xfrm>
            <a:off x="1317625" y="877888"/>
            <a:ext cx="4217988" cy="31623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1" name="Rectangle 3"/>
          <p:cNvSpPr>
            <a:spLocks noChangeArrowheads="1"/>
          </p:cNvSpPr>
          <p:nvPr>
            <p:ph type="body" idx="1"/>
          </p:nvPr>
        </p:nvSpPr>
        <p:spPr>
          <a:xfrm>
            <a:off x="1060450" y="4349750"/>
            <a:ext cx="4722813" cy="349567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fr-F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2"/>
          <p:cNvSpPr>
            <a:spLocks noChangeArrowheads="1" noTextEdit="1"/>
          </p:cNvSpPr>
          <p:nvPr>
            <p:ph type="sldImg"/>
          </p:nvPr>
        </p:nvSpPr>
        <p:spPr>
          <a:xfrm>
            <a:off x="1317625" y="877888"/>
            <a:ext cx="4217988" cy="31623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9635" name="Rectangle 3"/>
          <p:cNvSpPr>
            <a:spLocks noChangeArrowheads="1"/>
          </p:cNvSpPr>
          <p:nvPr>
            <p:ph type="body" idx="1"/>
          </p:nvPr>
        </p:nvSpPr>
        <p:spPr>
          <a:xfrm>
            <a:off x="1060450" y="4349750"/>
            <a:ext cx="4722813" cy="349567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fr-F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2"/>
          <p:cNvSpPr>
            <a:spLocks noChangeArrowheads="1" noTextEdit="1"/>
          </p:cNvSpPr>
          <p:nvPr>
            <p:ph type="sldImg"/>
          </p:nvPr>
        </p:nvSpPr>
        <p:spPr>
          <a:xfrm>
            <a:off x="1317625" y="877888"/>
            <a:ext cx="4217988" cy="31623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59" name="Rectangle 3"/>
          <p:cNvSpPr>
            <a:spLocks noChangeArrowheads="1"/>
          </p:cNvSpPr>
          <p:nvPr>
            <p:ph type="body" idx="1"/>
          </p:nvPr>
        </p:nvSpPr>
        <p:spPr>
          <a:xfrm>
            <a:off x="1060450" y="4349750"/>
            <a:ext cx="4722813" cy="349567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fr-F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2"/>
          <p:cNvSpPr>
            <a:spLocks noChangeArrowheads="1" noTextEdit="1"/>
          </p:cNvSpPr>
          <p:nvPr>
            <p:ph type="sldImg"/>
          </p:nvPr>
        </p:nvSpPr>
        <p:spPr>
          <a:xfrm>
            <a:off x="1317625" y="877888"/>
            <a:ext cx="4217988" cy="31623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683" name="Rectangle 3"/>
          <p:cNvSpPr>
            <a:spLocks noChangeArrowheads="1"/>
          </p:cNvSpPr>
          <p:nvPr>
            <p:ph type="body" idx="1"/>
          </p:nvPr>
        </p:nvSpPr>
        <p:spPr>
          <a:xfrm>
            <a:off x="1060450" y="4349750"/>
            <a:ext cx="4722813" cy="349567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fr-F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1"/>
          <p:cNvSpPr>
            <a:spLocks noGrp="1" noRot="1" noChangeAspect="1" noChangeArrowheads="1" noTextEdit="1"/>
          </p:cNvSpPr>
          <p:nvPr>
            <p:ph type="sldImg"/>
          </p:nvPr>
        </p:nvSpPr>
        <p:spPr>
          <a:xfrm>
            <a:off x="1317625" y="877888"/>
            <a:ext cx="4217988" cy="31623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7" name="Rectangle 2"/>
          <p:cNvSpPr>
            <a:spLocks noGrp="1" noChangeArrowheads="1"/>
          </p:cNvSpPr>
          <p:nvPr>
            <p:ph type="body" idx="1"/>
          </p:nvPr>
        </p:nvSpPr>
        <p:spPr>
          <a:xfrm>
            <a:off x="1060450" y="4349750"/>
            <a:ext cx="4722813" cy="349567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Tree>
    <p:extLst>
      <p:ext uri="{BB962C8B-B14F-4D97-AF65-F5344CB8AC3E}">
        <p14:creationId xmlns:p14="http://schemas.microsoft.com/office/powerpoint/2010/main" val="309277385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38371295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6225" y="255588"/>
            <a:ext cx="1984375" cy="598487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71513" y="255588"/>
            <a:ext cx="5802312" cy="598487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0214633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re. Image de la bibliothèque et texte">
    <p:spTree>
      <p:nvGrpSpPr>
        <p:cNvPr id="1" name=""/>
        <p:cNvGrpSpPr/>
        <p:nvPr/>
      </p:nvGrpSpPr>
      <p:grpSpPr>
        <a:xfrm>
          <a:off x="0" y="0"/>
          <a:ext cx="0" cy="0"/>
          <a:chOff x="0" y="0"/>
          <a:chExt cx="0" cy="0"/>
        </a:xfrm>
      </p:grpSpPr>
      <p:sp>
        <p:nvSpPr>
          <p:cNvPr id="2" name="Titre 1"/>
          <p:cNvSpPr>
            <a:spLocks noGrp="1"/>
          </p:cNvSpPr>
          <p:nvPr>
            <p:ph type="title"/>
          </p:nvPr>
        </p:nvSpPr>
        <p:spPr>
          <a:xfrm>
            <a:off x="671513" y="255588"/>
            <a:ext cx="7789862" cy="1131887"/>
          </a:xfrm>
        </p:spPr>
        <p:txBody>
          <a:bodyPr/>
          <a:lstStyle/>
          <a:p>
            <a:r>
              <a:rPr lang="fr-FR" smtClean="0"/>
              <a:t>Modifiez le style du titre</a:t>
            </a:r>
            <a:endParaRPr lang="fr-FR"/>
          </a:p>
        </p:txBody>
      </p:sp>
      <p:sp>
        <p:nvSpPr>
          <p:cNvPr id="3" name="Espace réservé de l'image de la bibliothèque 2"/>
          <p:cNvSpPr>
            <a:spLocks noGrp="1"/>
          </p:cNvSpPr>
          <p:nvPr>
            <p:ph type="clipArt" sz="half" idx="1"/>
          </p:nvPr>
        </p:nvSpPr>
        <p:spPr>
          <a:xfrm>
            <a:off x="671513" y="1781175"/>
            <a:ext cx="3892550" cy="4459288"/>
          </a:xfrm>
        </p:spPr>
        <p:txBody>
          <a:bodyPr/>
          <a:lstStyle/>
          <a:p>
            <a:pPr lvl="0"/>
            <a:endParaRPr lang="fr-FR" noProof="0" smtClean="0"/>
          </a:p>
        </p:txBody>
      </p:sp>
      <p:sp>
        <p:nvSpPr>
          <p:cNvPr id="4" name="Espace réservé du texte 3"/>
          <p:cNvSpPr>
            <a:spLocks noGrp="1"/>
          </p:cNvSpPr>
          <p:nvPr>
            <p:ph type="body" sz="half" idx="2"/>
          </p:nvPr>
        </p:nvSpPr>
        <p:spPr>
          <a:xfrm>
            <a:off x="4716463" y="1781175"/>
            <a:ext cx="3894137" cy="44592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969536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re et 4 contenus">
    <p:spTree>
      <p:nvGrpSpPr>
        <p:cNvPr id="1" name=""/>
        <p:cNvGrpSpPr/>
        <p:nvPr/>
      </p:nvGrpSpPr>
      <p:grpSpPr>
        <a:xfrm>
          <a:off x="0" y="0"/>
          <a:ext cx="0" cy="0"/>
          <a:chOff x="0" y="0"/>
          <a:chExt cx="0" cy="0"/>
        </a:xfrm>
      </p:grpSpPr>
      <p:sp>
        <p:nvSpPr>
          <p:cNvPr id="2" name="Titre 1"/>
          <p:cNvSpPr>
            <a:spLocks noGrp="1"/>
          </p:cNvSpPr>
          <p:nvPr>
            <p:ph type="title" sz="quarter"/>
          </p:nvPr>
        </p:nvSpPr>
        <p:spPr>
          <a:xfrm>
            <a:off x="671513" y="255588"/>
            <a:ext cx="7789862" cy="1131887"/>
          </a:xfrm>
        </p:spPr>
        <p:txBody>
          <a:bodyPr/>
          <a:lstStyle/>
          <a:p>
            <a:r>
              <a:rPr lang="fr-FR" smtClean="0"/>
              <a:t>Modifiez le style du titre</a:t>
            </a:r>
            <a:endParaRPr lang="fr-FR"/>
          </a:p>
        </p:txBody>
      </p:sp>
      <p:sp>
        <p:nvSpPr>
          <p:cNvPr id="3" name="Espace réservé du contenu 2"/>
          <p:cNvSpPr>
            <a:spLocks noGrp="1"/>
          </p:cNvSpPr>
          <p:nvPr>
            <p:ph sz="quarter" idx="1"/>
          </p:nvPr>
        </p:nvSpPr>
        <p:spPr>
          <a:xfrm>
            <a:off x="671513" y="1781175"/>
            <a:ext cx="3892550" cy="215265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716463" y="1781175"/>
            <a:ext cx="3894137" cy="215265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671513" y="4086225"/>
            <a:ext cx="3892550" cy="21542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contenu 5"/>
          <p:cNvSpPr>
            <a:spLocks noGrp="1"/>
          </p:cNvSpPr>
          <p:nvPr>
            <p:ph sz="quarter" idx="4"/>
          </p:nvPr>
        </p:nvSpPr>
        <p:spPr>
          <a:xfrm>
            <a:off x="4716463" y="4086225"/>
            <a:ext cx="3894137" cy="21542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44856808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86244251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Tree>
    <p:extLst>
      <p:ext uri="{BB962C8B-B14F-4D97-AF65-F5344CB8AC3E}">
        <p14:creationId xmlns:p14="http://schemas.microsoft.com/office/powerpoint/2010/main" val="196825892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671513" y="1781175"/>
            <a:ext cx="3892550" cy="4459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716463" y="1781175"/>
            <a:ext cx="3894137" cy="4459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91664624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18350138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val="65468874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121873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164394277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161738871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950E"/>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671513" y="255588"/>
            <a:ext cx="7789862" cy="113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fr-FR" smtClean="0"/>
              <a:t>Pulse para editar el formato del texto de título</a:t>
            </a:r>
          </a:p>
        </p:txBody>
      </p:sp>
      <p:sp>
        <p:nvSpPr>
          <p:cNvPr id="1027" name="Rectangle 2"/>
          <p:cNvSpPr>
            <a:spLocks noGrp="1" noChangeArrowheads="1"/>
          </p:cNvSpPr>
          <p:nvPr>
            <p:ph type="body" idx="1"/>
          </p:nvPr>
        </p:nvSpPr>
        <p:spPr bwMode="auto">
          <a:xfrm>
            <a:off x="671513" y="1781175"/>
            <a:ext cx="7939087" cy="4459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0156" rIns="0" bIns="0" numCol="1" anchor="t" anchorCtr="0" compatLnSpc="1">
            <a:prstTxWarp prst="textNoShape">
              <a:avLst/>
            </a:prstTxWarp>
          </a:bodyPr>
          <a:lstStyle/>
          <a:p>
            <a:pPr lvl="0"/>
            <a:r>
              <a:rPr lang="en-GB" altLang="fr-FR" smtClean="0"/>
              <a:t>Pulse para editar los formatos del texto del esquema</a:t>
            </a:r>
          </a:p>
          <a:p>
            <a:pPr lvl="1"/>
            <a:r>
              <a:rPr lang="en-GB" altLang="fr-FR" smtClean="0"/>
              <a:t>Segundo nivel del esquema</a:t>
            </a:r>
          </a:p>
          <a:p>
            <a:pPr lvl="2"/>
            <a:r>
              <a:rPr lang="en-GB" altLang="fr-FR" smtClean="0"/>
              <a:t>Tercer nivel del esquema</a:t>
            </a:r>
          </a:p>
          <a:p>
            <a:pPr lvl="3"/>
            <a:r>
              <a:rPr lang="en-GB" altLang="fr-FR" smtClean="0"/>
              <a:t>Cuarto nivel del esquema</a:t>
            </a:r>
          </a:p>
          <a:p>
            <a:pPr lvl="4"/>
            <a:r>
              <a:rPr lang="en-GB" altLang="fr-FR" smtClean="0"/>
              <a:t>Quinto nivel del esquema</a:t>
            </a:r>
          </a:p>
          <a:p>
            <a:pPr lvl="4"/>
            <a:r>
              <a:rPr lang="en-GB" altLang="fr-FR" smtClean="0"/>
              <a:t>Sexto nivel del esquema</a:t>
            </a:r>
          </a:p>
          <a:p>
            <a:pPr lvl="4"/>
            <a:r>
              <a:rPr lang="en-GB" altLang="fr-FR" smtClean="0"/>
              <a:t>Séptimo nivel del esquema</a:t>
            </a:r>
          </a:p>
          <a:p>
            <a:pPr lvl="4"/>
            <a:r>
              <a:rPr lang="en-GB" altLang="fr-FR" smtClean="0"/>
              <a:t>Octavo nivel del esquema</a:t>
            </a:r>
          </a:p>
          <a:p>
            <a:pPr lvl="4"/>
            <a:r>
              <a:rPr lang="en-GB" altLang="fr-FR" smtClean="0"/>
              <a:t>Noveno nivel del esquema</a:t>
            </a:r>
          </a:p>
        </p:txBody>
      </p:sp>
      <p:sp>
        <p:nvSpPr>
          <p:cNvPr id="1028" name="AutoShape 3"/>
          <p:cNvSpPr>
            <a:spLocks noChangeArrowheads="1"/>
          </p:cNvSpPr>
          <p:nvPr/>
        </p:nvSpPr>
        <p:spPr bwMode="auto">
          <a:xfrm>
            <a:off x="657225" y="6419850"/>
            <a:ext cx="8486775" cy="87313"/>
          </a:xfrm>
          <a:prstGeom prst="roundRect">
            <a:avLst>
              <a:gd name="adj" fmla="val 1852"/>
            </a:avLst>
          </a:prstGeom>
          <a:solidFill>
            <a:srgbClr val="FF9966"/>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
        <p:nvSpPr>
          <p:cNvPr id="1029" name="AutoShape 4"/>
          <p:cNvSpPr>
            <a:spLocks noChangeArrowheads="1"/>
          </p:cNvSpPr>
          <p:nvPr/>
        </p:nvSpPr>
        <p:spPr bwMode="auto">
          <a:xfrm>
            <a:off x="1803400" y="6611938"/>
            <a:ext cx="7340600" cy="87312"/>
          </a:xfrm>
          <a:prstGeom prst="roundRect">
            <a:avLst>
              <a:gd name="adj" fmla="val 1852"/>
            </a:avLst>
          </a:prstGeom>
          <a:solidFill>
            <a:srgbClr val="FF9966"/>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Lst>
  <p:transition/>
  <p:txStyles>
    <p:titleStyle>
      <a:lvl1pPr algn="l" defTabSz="449263" rtl="0" eaLnBrk="0" fontAlgn="base" hangingPunct="0">
        <a:lnSpc>
          <a:spcPct val="93000"/>
        </a:lnSpc>
        <a:spcBef>
          <a:spcPct val="0"/>
        </a:spcBef>
        <a:spcAft>
          <a:spcPct val="0"/>
        </a:spcAft>
        <a:buClr>
          <a:srgbClr val="000000"/>
        </a:buClr>
        <a:buSzPct val="100000"/>
        <a:buFont typeface="Times New Roman" charset="0"/>
        <a:defRPr sz="4000" b="1" i="1">
          <a:solidFill>
            <a:srgbClr val="FF9966"/>
          </a:solidFill>
          <a:latin typeface="+mj-lt"/>
          <a:ea typeface="+mj-ea"/>
          <a:cs typeface="+mj-cs"/>
        </a:defRPr>
      </a:lvl1pPr>
      <a:lvl2pPr algn="l" defTabSz="449263" rtl="0" eaLnBrk="0" fontAlgn="base" hangingPunct="0">
        <a:lnSpc>
          <a:spcPct val="93000"/>
        </a:lnSpc>
        <a:spcBef>
          <a:spcPct val="0"/>
        </a:spcBef>
        <a:spcAft>
          <a:spcPct val="0"/>
        </a:spcAft>
        <a:buClr>
          <a:srgbClr val="000000"/>
        </a:buClr>
        <a:buSzPct val="100000"/>
        <a:buFont typeface="Times New Roman" charset="0"/>
        <a:defRPr sz="4000" b="1" i="1">
          <a:solidFill>
            <a:srgbClr val="FF9966"/>
          </a:solidFill>
          <a:latin typeface="Arial" charset="0"/>
          <a:ea typeface="Arial Unicode MS" pitchFamily="34" charset="-128"/>
          <a:cs typeface="Arial Unicode MS" pitchFamily="34" charset="-128"/>
        </a:defRPr>
      </a:lvl2pPr>
      <a:lvl3pPr algn="l" defTabSz="449263" rtl="0" eaLnBrk="0" fontAlgn="base" hangingPunct="0">
        <a:lnSpc>
          <a:spcPct val="93000"/>
        </a:lnSpc>
        <a:spcBef>
          <a:spcPct val="0"/>
        </a:spcBef>
        <a:spcAft>
          <a:spcPct val="0"/>
        </a:spcAft>
        <a:buClr>
          <a:srgbClr val="000000"/>
        </a:buClr>
        <a:buSzPct val="100000"/>
        <a:buFont typeface="Times New Roman" charset="0"/>
        <a:defRPr sz="4000" b="1" i="1">
          <a:solidFill>
            <a:srgbClr val="FF9966"/>
          </a:solidFill>
          <a:latin typeface="Arial" charset="0"/>
          <a:ea typeface="Arial Unicode MS" pitchFamily="34" charset="-128"/>
          <a:cs typeface="Arial Unicode MS" pitchFamily="34" charset="-128"/>
        </a:defRPr>
      </a:lvl3pPr>
      <a:lvl4pPr algn="l" defTabSz="449263" rtl="0" eaLnBrk="0" fontAlgn="base" hangingPunct="0">
        <a:lnSpc>
          <a:spcPct val="93000"/>
        </a:lnSpc>
        <a:spcBef>
          <a:spcPct val="0"/>
        </a:spcBef>
        <a:spcAft>
          <a:spcPct val="0"/>
        </a:spcAft>
        <a:buClr>
          <a:srgbClr val="000000"/>
        </a:buClr>
        <a:buSzPct val="100000"/>
        <a:buFont typeface="Times New Roman" charset="0"/>
        <a:defRPr sz="4000" b="1" i="1">
          <a:solidFill>
            <a:srgbClr val="FF9966"/>
          </a:solidFill>
          <a:latin typeface="Arial" charset="0"/>
          <a:ea typeface="Arial Unicode MS" pitchFamily="34" charset="-128"/>
          <a:cs typeface="Arial Unicode MS" pitchFamily="34" charset="-128"/>
        </a:defRPr>
      </a:lvl4pPr>
      <a:lvl5pPr algn="l" defTabSz="449263" rtl="0" eaLnBrk="0" fontAlgn="base" hangingPunct="0">
        <a:lnSpc>
          <a:spcPct val="93000"/>
        </a:lnSpc>
        <a:spcBef>
          <a:spcPct val="0"/>
        </a:spcBef>
        <a:spcAft>
          <a:spcPct val="0"/>
        </a:spcAft>
        <a:buClr>
          <a:srgbClr val="000000"/>
        </a:buClr>
        <a:buSzPct val="100000"/>
        <a:buFont typeface="Times New Roman" charset="0"/>
        <a:defRPr sz="4000" b="1" i="1">
          <a:solidFill>
            <a:srgbClr val="FF9966"/>
          </a:solidFill>
          <a:latin typeface="Arial" charset="0"/>
          <a:ea typeface="Arial Unicode MS" pitchFamily="34" charset="-128"/>
          <a:cs typeface="Arial Unicode MS" pitchFamily="34" charset="-128"/>
        </a:defRPr>
      </a:lvl5pPr>
      <a:lvl6pPr marL="2514600" indent="-228600" algn="l" defTabSz="449263" rtl="0" fontAlgn="base" hangingPunct="0">
        <a:lnSpc>
          <a:spcPct val="93000"/>
        </a:lnSpc>
        <a:spcBef>
          <a:spcPct val="0"/>
        </a:spcBef>
        <a:spcAft>
          <a:spcPct val="0"/>
        </a:spcAft>
        <a:buClr>
          <a:srgbClr val="000000"/>
        </a:buClr>
        <a:buSzPct val="100000"/>
        <a:buFont typeface="Times New Roman" charset="0"/>
        <a:defRPr sz="4000" b="1" i="1">
          <a:solidFill>
            <a:srgbClr val="FF9966"/>
          </a:solidFill>
          <a:latin typeface="Arial" charset="0"/>
          <a:ea typeface="Arial Unicode MS" pitchFamily="34" charset="-128"/>
          <a:cs typeface="Arial Unicode MS" pitchFamily="34" charset="-128"/>
        </a:defRPr>
      </a:lvl6pPr>
      <a:lvl7pPr marL="2971800" indent="-228600" algn="l" defTabSz="449263" rtl="0" fontAlgn="base" hangingPunct="0">
        <a:lnSpc>
          <a:spcPct val="93000"/>
        </a:lnSpc>
        <a:spcBef>
          <a:spcPct val="0"/>
        </a:spcBef>
        <a:spcAft>
          <a:spcPct val="0"/>
        </a:spcAft>
        <a:buClr>
          <a:srgbClr val="000000"/>
        </a:buClr>
        <a:buSzPct val="100000"/>
        <a:buFont typeface="Times New Roman" charset="0"/>
        <a:defRPr sz="4000" b="1" i="1">
          <a:solidFill>
            <a:srgbClr val="FF9966"/>
          </a:solidFill>
          <a:latin typeface="Arial" charset="0"/>
          <a:ea typeface="Arial Unicode MS" pitchFamily="34" charset="-128"/>
          <a:cs typeface="Arial Unicode MS" pitchFamily="34" charset="-128"/>
        </a:defRPr>
      </a:lvl7pPr>
      <a:lvl8pPr marL="3429000" indent="-228600" algn="l" defTabSz="449263" rtl="0" fontAlgn="base" hangingPunct="0">
        <a:lnSpc>
          <a:spcPct val="93000"/>
        </a:lnSpc>
        <a:spcBef>
          <a:spcPct val="0"/>
        </a:spcBef>
        <a:spcAft>
          <a:spcPct val="0"/>
        </a:spcAft>
        <a:buClr>
          <a:srgbClr val="000000"/>
        </a:buClr>
        <a:buSzPct val="100000"/>
        <a:buFont typeface="Times New Roman" charset="0"/>
        <a:defRPr sz="4000" b="1" i="1">
          <a:solidFill>
            <a:srgbClr val="FF9966"/>
          </a:solidFill>
          <a:latin typeface="Arial" charset="0"/>
          <a:ea typeface="Arial Unicode MS" pitchFamily="34" charset="-128"/>
          <a:cs typeface="Arial Unicode MS" pitchFamily="34" charset="-128"/>
        </a:defRPr>
      </a:lvl8pPr>
      <a:lvl9pPr marL="3886200" indent="-228600" algn="l" defTabSz="449263" rtl="0" fontAlgn="base" hangingPunct="0">
        <a:lnSpc>
          <a:spcPct val="93000"/>
        </a:lnSpc>
        <a:spcBef>
          <a:spcPct val="0"/>
        </a:spcBef>
        <a:spcAft>
          <a:spcPct val="0"/>
        </a:spcAft>
        <a:buClr>
          <a:srgbClr val="000000"/>
        </a:buClr>
        <a:buSzPct val="100000"/>
        <a:buFont typeface="Times New Roman" charset="0"/>
        <a:defRPr sz="4000" b="1" i="1">
          <a:solidFill>
            <a:srgbClr val="FF9966"/>
          </a:solidFill>
          <a:latin typeface="Arial" charset="0"/>
          <a:ea typeface="Arial Unicode MS" pitchFamily="34" charset="-128"/>
          <a:cs typeface="Arial Unicode MS" pitchFamily="34" charset="-128"/>
        </a:defRPr>
      </a:lvl9pPr>
    </p:titleStyle>
    <p:bodyStyle>
      <a:lvl1pPr marL="342900" indent="-342900" algn="l" defTabSz="449263" rtl="0" eaLnBrk="0" fontAlgn="base" hangingPunct="0">
        <a:lnSpc>
          <a:spcPct val="95000"/>
        </a:lnSpc>
        <a:spcBef>
          <a:spcPct val="0"/>
        </a:spcBef>
        <a:spcAft>
          <a:spcPts val="1425"/>
        </a:spcAft>
        <a:buClr>
          <a:srgbClr val="000000"/>
        </a:buClr>
        <a:buSzPct val="100000"/>
        <a:buFont typeface="Times New Roman" charset="0"/>
        <a:defRPr sz="3200">
          <a:solidFill>
            <a:srgbClr val="E6E6E6"/>
          </a:solidFill>
          <a:latin typeface="+mn-lt"/>
          <a:ea typeface="+mn-ea"/>
          <a:cs typeface="+mn-cs"/>
        </a:defRPr>
      </a:lvl1pPr>
      <a:lvl2pPr marL="742950" indent="-285750" algn="l" defTabSz="449263" rtl="0" eaLnBrk="0" fontAlgn="base" hangingPunct="0">
        <a:lnSpc>
          <a:spcPct val="95000"/>
        </a:lnSpc>
        <a:spcBef>
          <a:spcPct val="0"/>
        </a:spcBef>
        <a:spcAft>
          <a:spcPts val="1138"/>
        </a:spcAft>
        <a:buClr>
          <a:srgbClr val="000000"/>
        </a:buClr>
        <a:buSzPct val="100000"/>
        <a:buFont typeface="Times New Roman" charset="0"/>
        <a:defRPr sz="2800">
          <a:solidFill>
            <a:srgbClr val="E6E6E6"/>
          </a:solidFill>
          <a:latin typeface="+mn-lt"/>
          <a:ea typeface="+mn-ea"/>
          <a:cs typeface="+mn-cs"/>
        </a:defRPr>
      </a:lvl2pPr>
      <a:lvl3pPr marL="1143000" indent="-228600" algn="l" defTabSz="449263" rtl="0" eaLnBrk="0" fontAlgn="base" hangingPunct="0">
        <a:lnSpc>
          <a:spcPct val="95000"/>
        </a:lnSpc>
        <a:spcBef>
          <a:spcPct val="0"/>
        </a:spcBef>
        <a:spcAft>
          <a:spcPts val="850"/>
        </a:spcAft>
        <a:buClr>
          <a:srgbClr val="000000"/>
        </a:buClr>
        <a:buSzPct val="100000"/>
        <a:buFont typeface="Times New Roman" charset="0"/>
        <a:defRPr sz="2400">
          <a:solidFill>
            <a:srgbClr val="E6E6E6"/>
          </a:solidFill>
          <a:latin typeface="+mn-lt"/>
          <a:ea typeface="+mn-ea"/>
          <a:cs typeface="+mn-cs"/>
        </a:defRPr>
      </a:lvl3pPr>
      <a:lvl4pPr marL="1600200" indent="-228600" algn="l" defTabSz="449263" rtl="0" eaLnBrk="0" fontAlgn="base" hangingPunct="0">
        <a:lnSpc>
          <a:spcPct val="95000"/>
        </a:lnSpc>
        <a:spcBef>
          <a:spcPct val="0"/>
        </a:spcBef>
        <a:spcAft>
          <a:spcPts val="575"/>
        </a:spcAft>
        <a:buClr>
          <a:srgbClr val="000000"/>
        </a:buClr>
        <a:buSzPct val="100000"/>
        <a:buFont typeface="Times New Roman" charset="0"/>
        <a:defRPr sz="2000">
          <a:solidFill>
            <a:srgbClr val="E6E6E6"/>
          </a:solidFill>
          <a:latin typeface="+mn-lt"/>
          <a:ea typeface="+mn-ea"/>
          <a:cs typeface="+mn-cs"/>
        </a:defRPr>
      </a:lvl4pPr>
      <a:lvl5pPr marL="2057400" indent="-228600" algn="l" defTabSz="449263" rtl="0" eaLnBrk="0" fontAlgn="base" hangingPunct="0">
        <a:lnSpc>
          <a:spcPct val="95000"/>
        </a:lnSpc>
        <a:spcBef>
          <a:spcPct val="0"/>
        </a:spcBef>
        <a:spcAft>
          <a:spcPts val="288"/>
        </a:spcAft>
        <a:buClr>
          <a:srgbClr val="000000"/>
        </a:buClr>
        <a:buSzPct val="100000"/>
        <a:buFont typeface="Times New Roman" charset="0"/>
        <a:defRPr sz="2000">
          <a:solidFill>
            <a:srgbClr val="E6E6E6"/>
          </a:solidFill>
          <a:latin typeface="+mn-lt"/>
          <a:ea typeface="+mn-ea"/>
          <a:cs typeface="+mn-cs"/>
        </a:defRPr>
      </a:lvl5pPr>
      <a:lvl6pPr marL="2514600" indent="-228600" algn="l" defTabSz="449263" rtl="0" fontAlgn="base" hangingPunct="0">
        <a:lnSpc>
          <a:spcPct val="95000"/>
        </a:lnSpc>
        <a:spcBef>
          <a:spcPct val="0"/>
        </a:spcBef>
        <a:spcAft>
          <a:spcPts val="288"/>
        </a:spcAft>
        <a:buClr>
          <a:srgbClr val="000000"/>
        </a:buClr>
        <a:buSzPct val="100000"/>
        <a:buFont typeface="Times New Roman" charset="0"/>
        <a:defRPr sz="2000">
          <a:solidFill>
            <a:srgbClr val="E6E6E6"/>
          </a:solidFill>
          <a:latin typeface="+mn-lt"/>
          <a:ea typeface="+mn-ea"/>
          <a:cs typeface="+mn-cs"/>
        </a:defRPr>
      </a:lvl6pPr>
      <a:lvl7pPr marL="2971800" indent="-228600" algn="l" defTabSz="449263" rtl="0" fontAlgn="base" hangingPunct="0">
        <a:lnSpc>
          <a:spcPct val="95000"/>
        </a:lnSpc>
        <a:spcBef>
          <a:spcPct val="0"/>
        </a:spcBef>
        <a:spcAft>
          <a:spcPts val="288"/>
        </a:spcAft>
        <a:buClr>
          <a:srgbClr val="000000"/>
        </a:buClr>
        <a:buSzPct val="100000"/>
        <a:buFont typeface="Times New Roman" charset="0"/>
        <a:defRPr sz="2000">
          <a:solidFill>
            <a:srgbClr val="E6E6E6"/>
          </a:solidFill>
          <a:latin typeface="+mn-lt"/>
          <a:ea typeface="+mn-ea"/>
          <a:cs typeface="+mn-cs"/>
        </a:defRPr>
      </a:lvl7pPr>
      <a:lvl8pPr marL="3429000" indent="-228600" algn="l" defTabSz="449263" rtl="0" fontAlgn="base" hangingPunct="0">
        <a:lnSpc>
          <a:spcPct val="95000"/>
        </a:lnSpc>
        <a:spcBef>
          <a:spcPct val="0"/>
        </a:spcBef>
        <a:spcAft>
          <a:spcPts val="288"/>
        </a:spcAft>
        <a:buClr>
          <a:srgbClr val="000000"/>
        </a:buClr>
        <a:buSzPct val="100000"/>
        <a:buFont typeface="Times New Roman" charset="0"/>
        <a:defRPr sz="2000">
          <a:solidFill>
            <a:srgbClr val="E6E6E6"/>
          </a:solidFill>
          <a:latin typeface="+mn-lt"/>
          <a:ea typeface="+mn-ea"/>
          <a:cs typeface="+mn-cs"/>
        </a:defRPr>
      </a:lvl8pPr>
      <a:lvl9pPr marL="3886200" indent="-228600" algn="l" defTabSz="449263" rtl="0" fontAlgn="base" hangingPunct="0">
        <a:lnSpc>
          <a:spcPct val="95000"/>
        </a:lnSpc>
        <a:spcBef>
          <a:spcPct val="0"/>
        </a:spcBef>
        <a:spcAft>
          <a:spcPts val="288"/>
        </a:spcAft>
        <a:buClr>
          <a:srgbClr val="000000"/>
        </a:buClr>
        <a:buSzPct val="100000"/>
        <a:buFont typeface="Times New Roman" charset="0"/>
        <a:defRPr sz="2000">
          <a:solidFill>
            <a:srgbClr val="E6E6E6"/>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tags" Target="../tags/tag8.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tags" Target="../tags/tag10.xml"/><Relationship Id="rId5" Type="http://schemas.openxmlformats.org/officeDocument/2006/relationships/image" Target="../media/image15.jpe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tags" Target="../tags/tag11.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tags" Target="../tags/tag1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tags" Target="../tags/tag13.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2.xml"/><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3.xml"/><Relationship Id="rId5" Type="http://schemas.openxmlformats.org/officeDocument/2006/relationships/image" Target="../media/image5.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4.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5.xml"/><Relationship Id="rId5" Type="http://schemas.openxmlformats.org/officeDocument/2006/relationships/image" Target="../media/image8.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6.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7.xml"/><Relationship Id="rId5" Type="http://schemas.openxmlformats.org/officeDocument/2006/relationships/image" Target="../media/image11.jpe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076" descr="D:\Mes documents\Charles de Foucauld\ChF\N1103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 Box 3074"/>
          <p:cNvSpPr txBox="1">
            <a:spLocks noChangeArrowheads="1"/>
          </p:cNvSpPr>
          <p:nvPr/>
        </p:nvSpPr>
        <p:spPr bwMode="auto">
          <a:xfrm>
            <a:off x="1476375" y="260350"/>
            <a:ext cx="6053138" cy="1252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20160" rIns="0" bIns="0">
            <a:spAutoFit/>
          </a:bodyPr>
          <a:lstStyle/>
          <a:p>
            <a:r>
              <a:rPr lang="fr-FR" altLang="fr-FR" sz="4000" b="1">
                <a:solidFill>
                  <a:schemeClr val="tx1"/>
                </a:solidFill>
                <a:cs typeface="Times New Roman" charset="0"/>
              </a:rPr>
              <a:t>3. Donné aux hommes, en témoin de l’amour de Dieu</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3011" name="Rectangle 1"/>
          <p:cNvSpPr>
            <a:spLocks noChangeArrowheads="1"/>
          </p:cNvSpPr>
          <p:nvPr/>
        </p:nvSpPr>
        <p:spPr bwMode="auto">
          <a:xfrm>
            <a:off x="395288" y="3573463"/>
            <a:ext cx="8461375"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altLang="fr-FR" sz="2800"/>
              <a:t>Il fait l’expérience que ce sont d’abord les habitants du Hoggar qui l’accueillent. </a:t>
            </a:r>
          </a:p>
          <a:p>
            <a:pPr algn="ctr"/>
            <a:r>
              <a:rPr lang="fr-FR" altLang="fr-FR" sz="2800" i="1"/>
              <a:t>« J’ai ici au moins quatre «amis», sur qui je puis compter entièrement. Je puis leur demander n’importe quel conseil, renseignement, service, je suis sûr qu’ils me le rendront de leur mieux.»</a:t>
            </a:r>
          </a:p>
        </p:txBody>
      </p:sp>
      <p:pic>
        <p:nvPicPr>
          <p:cNvPr id="3994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301625"/>
            <a:ext cx="6353175"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011"/>
                                        </p:tgtEl>
                                        <p:attrNameLst>
                                          <p:attrName>style.visibility</p:attrName>
                                        </p:attrNameLst>
                                      </p:cBhvr>
                                      <p:to>
                                        <p:strVal val="visible"/>
                                      </p:to>
                                    </p:set>
                                    <p:animEffect transition="in" filter="fade">
                                      <p:cBhvr>
                                        <p:cTn id="7" dur="500"/>
                                        <p:tgtEl>
                                          <p:spTgt spid="43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6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50"/>
            <a:ext cx="9144000" cy="686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283" name="Rectangle 3"/>
          <p:cNvSpPr>
            <a:spLocks noGrp="1" noChangeArrowheads="1"/>
          </p:cNvSpPr>
          <p:nvPr>
            <p:ph type="title"/>
          </p:nvPr>
        </p:nvSpPr>
        <p:spPr>
          <a:xfrm>
            <a:off x="533400" y="228600"/>
            <a:ext cx="8077200" cy="2263775"/>
          </a:xfrm>
        </p:spPr>
        <p:txBody>
          <a:bodyPr/>
          <a:lstStyle/>
          <a:p>
            <a:pPr eaLnBrk="1">
              <a:buClrTx/>
              <a:buFontTx/>
              <a:buNone/>
              <a:tabLst>
                <a:tab pos="0" algn="l"/>
                <a:tab pos="447675" algn="l"/>
                <a:tab pos="896938" algn="l"/>
                <a:tab pos="1346200" algn="l"/>
                <a:tab pos="1795463" algn="l"/>
                <a:tab pos="2244725" algn="l"/>
                <a:tab pos="2693988" algn="l"/>
                <a:tab pos="3143250" algn="l"/>
                <a:tab pos="3592513" algn="l"/>
                <a:tab pos="4038600" algn="l"/>
                <a:tab pos="4487863" algn="l"/>
                <a:tab pos="4937125" algn="l"/>
                <a:tab pos="5386388" algn="l"/>
                <a:tab pos="5835650" algn="l"/>
                <a:tab pos="6284913" algn="l"/>
                <a:tab pos="6735763" algn="l"/>
                <a:tab pos="7185025" algn="l"/>
                <a:tab pos="7634288" algn="l"/>
                <a:tab pos="8083550" algn="l"/>
                <a:tab pos="8532813" algn="l"/>
                <a:tab pos="8982075" algn="l"/>
              </a:tabLst>
            </a:pPr>
            <a:r>
              <a:rPr lang="es-ES" altLang="fr-FR" sz="3200" b="0" i="0" smtClean="0">
                <a:solidFill>
                  <a:schemeClr val="tx1"/>
                </a:solidFill>
                <a:latin typeface="Times New Roman" charset="0"/>
              </a:rPr>
              <a:t>Au milieu de multiples occupations, Charles réserve à la prière en solitude une place capitale dans sa vie. </a:t>
            </a:r>
            <a:r>
              <a:rPr lang="es-ES" altLang="fr-FR" sz="3200" b="0" smtClean="0">
                <a:solidFill>
                  <a:schemeClr val="tx1"/>
                </a:solidFill>
                <a:latin typeface="Times New Roman" charset="0"/>
              </a:rPr>
              <a:t>“Celui qui aime , se perd et s’abîme dans la contemplation de l’Être aimé.”</a:t>
            </a:r>
            <a:r>
              <a:rPr lang="es-ES" altLang="fr-FR" sz="3200" b="0" i="0" smtClean="0">
                <a:solidFill>
                  <a:schemeClr val="tx1"/>
                </a:solidFill>
                <a:latin typeface="Times New Roman" charset="0"/>
              </a:rPr>
              <a:t> </a:t>
            </a:r>
            <a:endParaRPr lang="es-ES" altLang="fr-FR" sz="2600" b="0" smtClean="0">
              <a:solidFill>
                <a:schemeClr val="tx1"/>
              </a:solidFill>
              <a:latin typeface="Times New Roman" charset="0"/>
            </a:endParaRPr>
          </a:p>
        </p:txBody>
      </p:sp>
    </p:spTree>
    <p:custDataLst>
      <p:tags r:id="rId1"/>
    </p:custData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25283"/>
                                        </p:tgtEl>
                                        <p:attrNameLst>
                                          <p:attrName>style.visibility</p:attrName>
                                        </p:attrNameLst>
                                      </p:cBhvr>
                                      <p:to>
                                        <p:strVal val="visible"/>
                                      </p:to>
                                    </p:set>
                                    <p:animEffect transition="in" filter="strips(downRight)">
                                      <p:cBhvr>
                                        <p:cTn id="7" dur="500"/>
                                        <p:tgtEl>
                                          <p:spTgt spid="225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3"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Imag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0" name="Rectangle 2"/>
          <p:cNvSpPr>
            <a:spLocks noGrp="1" noChangeArrowheads="1"/>
          </p:cNvSpPr>
          <p:nvPr>
            <p:ph type="body"/>
          </p:nvPr>
        </p:nvSpPr>
        <p:spPr>
          <a:xfrm>
            <a:off x="395288" y="2565400"/>
            <a:ext cx="4492625" cy="367188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tIns="20156" anchor="t"/>
          <a:lstStyle/>
          <a:p>
            <a:pPr algn="ctr" eaLnBrk="1">
              <a:lnSpc>
                <a:spcPct val="85000"/>
              </a:lnSpc>
              <a:spcAft>
                <a:spcPts val="1425"/>
              </a:spcAft>
              <a:buClrTx/>
              <a:buFontTx/>
              <a:buNone/>
              <a:tabLst>
                <a:tab pos="0" algn="l"/>
                <a:tab pos="104775" algn="l"/>
                <a:tab pos="554038" algn="l"/>
                <a:tab pos="1003300" algn="l"/>
                <a:tab pos="1452563" algn="l"/>
                <a:tab pos="1901825" algn="l"/>
                <a:tab pos="2351088" algn="l"/>
                <a:tab pos="2797175" algn="l"/>
                <a:tab pos="3248025" algn="l"/>
                <a:tab pos="3697288" algn="l"/>
                <a:tab pos="4146550" algn="l"/>
                <a:tab pos="4595813" algn="l"/>
                <a:tab pos="5045075" algn="l"/>
                <a:tab pos="5494338" algn="l"/>
                <a:tab pos="5945188" algn="l"/>
                <a:tab pos="6394450" algn="l"/>
                <a:tab pos="6843713" algn="l"/>
                <a:tab pos="7292975" algn="l"/>
                <a:tab pos="7742238" algn="l"/>
                <a:tab pos="8191500" algn="l"/>
                <a:tab pos="8640763" algn="l"/>
              </a:tabLst>
              <a:defRPr/>
            </a:pPr>
            <a:r>
              <a:rPr lang="es-ES" sz="3200" b="0" i="0" dirty="0">
                <a:solidFill>
                  <a:schemeClr val="tx1"/>
                </a:solidFill>
                <a:effectLst>
                  <a:outerShdw blurRad="38100" dist="38100" dir="2700000" algn="tl">
                    <a:srgbClr val="000000">
                      <a:alpha val="43137"/>
                    </a:srgbClr>
                  </a:outerShdw>
                </a:effectLst>
                <a:latin typeface="Times New Roman" charset="0"/>
              </a:rPr>
              <a:t>“</a:t>
            </a:r>
            <a:r>
              <a:rPr lang="es-ES" sz="3200" b="0" dirty="0" err="1">
                <a:solidFill>
                  <a:schemeClr val="tx1"/>
                </a:solidFill>
                <a:effectLst>
                  <a:outerShdw blurRad="38100" dist="38100" dir="2700000" algn="tl">
                    <a:srgbClr val="000000">
                      <a:alpha val="43137"/>
                    </a:srgbClr>
                  </a:outerShdw>
                </a:effectLst>
                <a:latin typeface="Times New Roman" charset="0"/>
              </a:rPr>
              <a:t>Il</a:t>
            </a:r>
            <a:r>
              <a:rPr lang="es-ES" sz="3200" b="0" dirty="0">
                <a:solidFill>
                  <a:schemeClr val="tx1"/>
                </a:solidFill>
                <a:effectLst>
                  <a:outerShdw blurRad="38100" dist="38100" dir="2700000" algn="tl">
                    <a:srgbClr val="000000">
                      <a:alpha val="43137"/>
                    </a:srgbClr>
                  </a:outerShdw>
                </a:effectLst>
                <a:latin typeface="Times New Roman" charset="0"/>
              </a:rPr>
              <a:t> </a:t>
            </a:r>
            <a:r>
              <a:rPr lang="es-ES" sz="3200" b="0" dirty="0" err="1">
                <a:solidFill>
                  <a:schemeClr val="tx1"/>
                </a:solidFill>
                <a:effectLst>
                  <a:outerShdw blurRad="38100" dist="38100" dir="2700000" algn="tl">
                    <a:srgbClr val="000000">
                      <a:alpha val="43137"/>
                    </a:srgbClr>
                  </a:outerShdw>
                </a:effectLst>
                <a:latin typeface="Times New Roman" charset="0"/>
              </a:rPr>
              <a:t>faut</a:t>
            </a:r>
            <a:r>
              <a:rPr lang="es-ES" sz="3200" b="0" dirty="0">
                <a:solidFill>
                  <a:schemeClr val="tx1"/>
                </a:solidFill>
                <a:effectLst>
                  <a:outerShdw blurRad="38100" dist="38100" dir="2700000" algn="tl">
                    <a:srgbClr val="000000">
                      <a:alpha val="43137"/>
                    </a:srgbClr>
                  </a:outerShdw>
                </a:effectLst>
                <a:latin typeface="Times New Roman" charset="0"/>
              </a:rPr>
              <a:t> </a:t>
            </a:r>
            <a:r>
              <a:rPr lang="es-ES" sz="3200" b="0" dirty="0" err="1">
                <a:solidFill>
                  <a:schemeClr val="tx1"/>
                </a:solidFill>
                <a:effectLst>
                  <a:outerShdw blurRad="38100" dist="38100" dir="2700000" algn="tl">
                    <a:srgbClr val="000000">
                      <a:alpha val="43137"/>
                    </a:srgbClr>
                  </a:outerShdw>
                </a:effectLst>
                <a:latin typeface="Times New Roman" charset="0"/>
              </a:rPr>
              <a:t>passer</a:t>
            </a:r>
            <a:r>
              <a:rPr lang="es-ES" sz="3200" b="0" dirty="0">
                <a:solidFill>
                  <a:schemeClr val="tx1"/>
                </a:solidFill>
                <a:effectLst>
                  <a:outerShdw blurRad="38100" dist="38100" dir="2700000" algn="tl">
                    <a:srgbClr val="000000">
                      <a:alpha val="43137"/>
                    </a:srgbClr>
                  </a:outerShdw>
                </a:effectLst>
                <a:latin typeface="Times New Roman" charset="0"/>
              </a:rPr>
              <a:t> par la </a:t>
            </a:r>
            <a:r>
              <a:rPr lang="es-ES" sz="3200" b="0" dirty="0" err="1">
                <a:solidFill>
                  <a:schemeClr val="tx1"/>
                </a:solidFill>
                <a:effectLst>
                  <a:outerShdw blurRad="38100" dist="38100" dir="2700000" algn="tl">
                    <a:srgbClr val="000000">
                      <a:alpha val="43137"/>
                    </a:srgbClr>
                  </a:outerShdw>
                </a:effectLst>
                <a:latin typeface="Times New Roman" charset="0"/>
              </a:rPr>
              <a:t>solitude</a:t>
            </a:r>
            <a:r>
              <a:rPr lang="es-ES" sz="3200" b="0" dirty="0">
                <a:solidFill>
                  <a:schemeClr val="tx1"/>
                </a:solidFill>
                <a:effectLst>
                  <a:outerShdw blurRad="38100" dist="38100" dir="2700000" algn="tl">
                    <a:srgbClr val="000000">
                      <a:alpha val="43137"/>
                    </a:srgbClr>
                  </a:outerShdw>
                </a:effectLst>
                <a:latin typeface="Times New Roman" charset="0"/>
              </a:rPr>
              <a:t> et le </a:t>
            </a:r>
            <a:r>
              <a:rPr lang="es-ES" sz="3200" b="0" dirty="0" err="1">
                <a:solidFill>
                  <a:schemeClr val="tx1"/>
                </a:solidFill>
                <a:effectLst>
                  <a:outerShdw blurRad="38100" dist="38100" dir="2700000" algn="tl">
                    <a:srgbClr val="000000">
                      <a:alpha val="43137"/>
                    </a:srgbClr>
                  </a:outerShdw>
                </a:effectLst>
                <a:latin typeface="Times New Roman" charset="0"/>
              </a:rPr>
              <a:t>désert</a:t>
            </a:r>
            <a:r>
              <a:rPr lang="es-ES" sz="3200" b="0" dirty="0">
                <a:solidFill>
                  <a:schemeClr val="tx1"/>
                </a:solidFill>
                <a:effectLst>
                  <a:outerShdw blurRad="38100" dist="38100" dir="2700000" algn="tl">
                    <a:srgbClr val="000000">
                      <a:alpha val="43137"/>
                    </a:srgbClr>
                  </a:outerShdw>
                </a:effectLst>
                <a:latin typeface="Times New Roman" charset="0"/>
              </a:rPr>
              <a:t> </a:t>
            </a:r>
            <a:r>
              <a:rPr lang="es-ES" sz="3200" b="0" dirty="0" err="1">
                <a:solidFill>
                  <a:schemeClr val="tx1"/>
                </a:solidFill>
                <a:effectLst>
                  <a:outerShdw blurRad="38100" dist="38100" dir="2700000" algn="tl">
                    <a:srgbClr val="000000">
                      <a:alpha val="43137"/>
                    </a:srgbClr>
                  </a:outerShdw>
                </a:effectLst>
                <a:latin typeface="Times New Roman" charset="0"/>
              </a:rPr>
              <a:t>pour</a:t>
            </a:r>
            <a:r>
              <a:rPr lang="es-ES" sz="3200" b="0" dirty="0">
                <a:solidFill>
                  <a:schemeClr val="tx1"/>
                </a:solidFill>
                <a:effectLst>
                  <a:outerShdw blurRad="38100" dist="38100" dir="2700000" algn="tl">
                    <a:srgbClr val="000000">
                      <a:alpha val="43137"/>
                    </a:srgbClr>
                  </a:outerShdw>
                </a:effectLst>
                <a:latin typeface="Times New Roman" charset="0"/>
              </a:rPr>
              <a:t> </a:t>
            </a:r>
            <a:r>
              <a:rPr lang="es-ES" sz="3200" b="0" dirty="0" err="1">
                <a:solidFill>
                  <a:schemeClr val="tx1"/>
                </a:solidFill>
                <a:effectLst>
                  <a:outerShdw blurRad="38100" dist="38100" dir="2700000" algn="tl">
                    <a:srgbClr val="000000">
                      <a:alpha val="43137"/>
                    </a:srgbClr>
                  </a:outerShdw>
                </a:effectLst>
                <a:latin typeface="Times New Roman" charset="0"/>
              </a:rPr>
              <a:t>recevoir</a:t>
            </a:r>
            <a:r>
              <a:rPr lang="es-ES" sz="3200" b="0" dirty="0">
                <a:solidFill>
                  <a:schemeClr val="tx1"/>
                </a:solidFill>
                <a:effectLst>
                  <a:outerShdw blurRad="38100" dist="38100" dir="2700000" algn="tl">
                    <a:srgbClr val="000000">
                      <a:alpha val="43137"/>
                    </a:srgbClr>
                  </a:outerShdw>
                </a:effectLst>
                <a:latin typeface="Times New Roman" charset="0"/>
              </a:rPr>
              <a:t> la </a:t>
            </a:r>
            <a:r>
              <a:rPr lang="es-ES" sz="3200" b="0" dirty="0" err="1">
                <a:solidFill>
                  <a:schemeClr val="tx1"/>
                </a:solidFill>
                <a:effectLst>
                  <a:outerShdw blurRad="38100" dist="38100" dir="2700000" algn="tl">
                    <a:srgbClr val="000000">
                      <a:alpha val="43137"/>
                    </a:srgbClr>
                  </a:outerShdw>
                </a:effectLst>
                <a:latin typeface="Times New Roman" charset="0"/>
              </a:rPr>
              <a:t>grâce</a:t>
            </a:r>
            <a:r>
              <a:rPr lang="es-ES" sz="3200" b="0" dirty="0">
                <a:solidFill>
                  <a:schemeClr val="tx1"/>
                </a:solidFill>
                <a:effectLst>
                  <a:outerShdw blurRad="38100" dist="38100" dir="2700000" algn="tl">
                    <a:srgbClr val="000000">
                      <a:alpha val="43137"/>
                    </a:srgbClr>
                  </a:outerShdw>
                </a:effectLst>
                <a:latin typeface="Times New Roman" charset="0"/>
              </a:rPr>
              <a:t> de </a:t>
            </a:r>
            <a:r>
              <a:rPr lang="es-ES" sz="3200" b="0" dirty="0" err="1">
                <a:solidFill>
                  <a:schemeClr val="tx1"/>
                </a:solidFill>
                <a:effectLst>
                  <a:outerShdw blurRad="38100" dist="38100" dir="2700000" algn="tl">
                    <a:srgbClr val="000000">
                      <a:alpha val="43137"/>
                    </a:srgbClr>
                  </a:outerShdw>
                </a:effectLst>
                <a:latin typeface="Times New Roman" charset="0"/>
              </a:rPr>
              <a:t>Dieu</a:t>
            </a:r>
            <a:r>
              <a:rPr lang="es-ES" sz="3200" b="0" dirty="0">
                <a:solidFill>
                  <a:schemeClr val="tx1"/>
                </a:solidFill>
                <a:effectLst>
                  <a:outerShdw blurRad="38100" dist="38100" dir="2700000" algn="tl">
                    <a:srgbClr val="000000">
                      <a:alpha val="43137"/>
                    </a:srgbClr>
                  </a:outerShdw>
                </a:effectLst>
                <a:latin typeface="Times New Roman" charset="0"/>
              </a:rPr>
              <a:t>. </a:t>
            </a:r>
            <a:r>
              <a:rPr lang="es-ES" sz="3200" b="0" dirty="0" err="1">
                <a:solidFill>
                  <a:schemeClr val="tx1"/>
                </a:solidFill>
                <a:effectLst>
                  <a:outerShdw blurRad="38100" dist="38100" dir="2700000" algn="tl">
                    <a:srgbClr val="000000">
                      <a:alpha val="43137"/>
                    </a:srgbClr>
                  </a:outerShdw>
                </a:effectLst>
                <a:latin typeface="Times New Roman" charset="0"/>
              </a:rPr>
              <a:t>C’est</a:t>
            </a:r>
            <a:r>
              <a:rPr lang="es-ES" sz="3200" b="0" dirty="0">
                <a:solidFill>
                  <a:schemeClr val="tx1"/>
                </a:solidFill>
                <a:effectLst>
                  <a:outerShdw blurRad="38100" dist="38100" dir="2700000" algn="tl">
                    <a:srgbClr val="000000">
                      <a:alpha val="43137"/>
                    </a:srgbClr>
                  </a:outerShdw>
                </a:effectLst>
                <a:latin typeface="Times New Roman" charset="0"/>
              </a:rPr>
              <a:t> </a:t>
            </a:r>
            <a:r>
              <a:rPr lang="es-ES" sz="3200" b="0" dirty="0" err="1">
                <a:solidFill>
                  <a:schemeClr val="tx1"/>
                </a:solidFill>
                <a:effectLst>
                  <a:outerShdw blurRad="38100" dist="38100" dir="2700000" algn="tl">
                    <a:srgbClr val="000000">
                      <a:alpha val="43137"/>
                    </a:srgbClr>
                  </a:outerShdw>
                </a:effectLst>
                <a:latin typeface="Times New Roman" charset="0"/>
              </a:rPr>
              <a:t>là</a:t>
            </a:r>
            <a:r>
              <a:rPr lang="es-ES" sz="3200" b="0" dirty="0">
                <a:solidFill>
                  <a:schemeClr val="tx1"/>
                </a:solidFill>
                <a:effectLst>
                  <a:outerShdw blurRad="38100" dist="38100" dir="2700000" algn="tl">
                    <a:srgbClr val="000000">
                      <a:alpha val="43137"/>
                    </a:srgbClr>
                  </a:outerShdw>
                </a:effectLst>
                <a:latin typeface="Times New Roman" charset="0"/>
              </a:rPr>
              <a:t> </a:t>
            </a:r>
            <a:r>
              <a:rPr lang="es-ES" sz="3200" b="0" dirty="0" err="1">
                <a:solidFill>
                  <a:schemeClr val="tx1"/>
                </a:solidFill>
                <a:effectLst>
                  <a:outerShdw blurRad="38100" dist="38100" dir="2700000" algn="tl">
                    <a:srgbClr val="000000">
                      <a:alpha val="43137"/>
                    </a:srgbClr>
                  </a:outerShdw>
                </a:effectLst>
                <a:latin typeface="Times New Roman" charset="0"/>
              </a:rPr>
              <a:t>qu’on</a:t>
            </a:r>
            <a:r>
              <a:rPr lang="es-ES" sz="3200" b="0" dirty="0">
                <a:solidFill>
                  <a:schemeClr val="tx1"/>
                </a:solidFill>
                <a:effectLst>
                  <a:outerShdw blurRad="38100" dist="38100" dir="2700000" algn="tl">
                    <a:srgbClr val="000000">
                      <a:alpha val="43137"/>
                    </a:srgbClr>
                  </a:outerShdw>
                </a:effectLst>
                <a:latin typeface="Times New Roman" charset="0"/>
              </a:rPr>
              <a:t> se </a:t>
            </a:r>
            <a:r>
              <a:rPr lang="es-ES" sz="3200" b="0" dirty="0" err="1">
                <a:solidFill>
                  <a:schemeClr val="tx1"/>
                </a:solidFill>
                <a:effectLst>
                  <a:outerShdw blurRad="38100" dist="38100" dir="2700000" algn="tl">
                    <a:srgbClr val="000000">
                      <a:alpha val="43137"/>
                    </a:srgbClr>
                  </a:outerShdw>
                </a:effectLst>
                <a:latin typeface="Times New Roman" charset="0"/>
              </a:rPr>
              <a:t>vide</a:t>
            </a:r>
            <a:r>
              <a:rPr lang="es-ES" sz="3200" b="0" dirty="0">
                <a:solidFill>
                  <a:schemeClr val="tx1"/>
                </a:solidFill>
                <a:effectLst>
                  <a:outerShdw blurRad="38100" dist="38100" dir="2700000" algn="tl">
                    <a:srgbClr val="000000">
                      <a:alpha val="43137"/>
                    </a:srgbClr>
                  </a:outerShdw>
                </a:effectLst>
                <a:latin typeface="Times New Roman" charset="0"/>
              </a:rPr>
              <a:t>, </a:t>
            </a:r>
            <a:r>
              <a:rPr lang="es-ES" sz="3200" b="0" dirty="0" err="1">
                <a:solidFill>
                  <a:schemeClr val="tx1"/>
                </a:solidFill>
                <a:effectLst>
                  <a:outerShdw blurRad="38100" dist="38100" dir="2700000" algn="tl">
                    <a:srgbClr val="000000">
                      <a:alpha val="43137"/>
                    </a:srgbClr>
                  </a:outerShdw>
                </a:effectLst>
                <a:latin typeface="Times New Roman" charset="0"/>
              </a:rPr>
              <a:t>qu’on</a:t>
            </a:r>
            <a:r>
              <a:rPr lang="es-ES" sz="3200" b="0" dirty="0">
                <a:solidFill>
                  <a:schemeClr val="tx1"/>
                </a:solidFill>
                <a:effectLst>
                  <a:outerShdw blurRad="38100" dist="38100" dir="2700000" algn="tl">
                    <a:srgbClr val="000000">
                      <a:alpha val="43137"/>
                    </a:srgbClr>
                  </a:outerShdw>
                </a:effectLst>
                <a:latin typeface="Times New Roman" charset="0"/>
              </a:rPr>
              <a:t> </a:t>
            </a:r>
            <a:r>
              <a:rPr lang="es-ES" sz="3200" b="0" dirty="0" err="1">
                <a:solidFill>
                  <a:schemeClr val="tx1"/>
                </a:solidFill>
                <a:effectLst>
                  <a:outerShdw blurRad="38100" dist="38100" dir="2700000" algn="tl">
                    <a:srgbClr val="000000">
                      <a:alpha val="43137"/>
                    </a:srgbClr>
                  </a:outerShdw>
                </a:effectLst>
                <a:latin typeface="Times New Roman" charset="0"/>
              </a:rPr>
              <a:t>chasse</a:t>
            </a:r>
            <a:r>
              <a:rPr lang="es-ES" sz="3200" b="0" dirty="0">
                <a:solidFill>
                  <a:schemeClr val="tx1"/>
                </a:solidFill>
                <a:effectLst>
                  <a:outerShdw blurRad="38100" dist="38100" dir="2700000" algn="tl">
                    <a:srgbClr val="000000">
                      <a:alpha val="43137"/>
                    </a:srgbClr>
                  </a:outerShdw>
                </a:effectLst>
                <a:latin typeface="Times New Roman" charset="0"/>
              </a:rPr>
              <a:t> de </a:t>
            </a:r>
            <a:r>
              <a:rPr lang="es-ES" sz="3200" b="0" dirty="0" err="1">
                <a:solidFill>
                  <a:schemeClr val="tx1"/>
                </a:solidFill>
                <a:effectLst>
                  <a:outerShdw blurRad="38100" dist="38100" dir="2700000" algn="tl">
                    <a:srgbClr val="000000">
                      <a:alpha val="43137"/>
                    </a:srgbClr>
                  </a:outerShdw>
                </a:effectLst>
                <a:latin typeface="Times New Roman" charset="0"/>
              </a:rPr>
              <a:t>soi</a:t>
            </a:r>
            <a:r>
              <a:rPr lang="es-ES" sz="3200" b="0" dirty="0">
                <a:solidFill>
                  <a:schemeClr val="tx1"/>
                </a:solidFill>
                <a:effectLst>
                  <a:outerShdw blurRad="38100" dist="38100" dir="2700000" algn="tl">
                    <a:srgbClr val="000000">
                      <a:alpha val="43137"/>
                    </a:srgbClr>
                  </a:outerShdw>
                </a:effectLst>
                <a:latin typeface="Times New Roman" charset="0"/>
              </a:rPr>
              <a:t> </a:t>
            </a:r>
            <a:r>
              <a:rPr lang="es-ES" sz="3200" b="0" dirty="0" err="1">
                <a:solidFill>
                  <a:schemeClr val="tx1"/>
                </a:solidFill>
                <a:effectLst>
                  <a:outerShdw blurRad="38100" dist="38100" dir="2700000" algn="tl">
                    <a:srgbClr val="000000">
                      <a:alpha val="43137"/>
                    </a:srgbClr>
                  </a:outerShdw>
                </a:effectLst>
                <a:latin typeface="Times New Roman" charset="0"/>
              </a:rPr>
              <a:t>tout</a:t>
            </a:r>
            <a:r>
              <a:rPr lang="es-ES" sz="3200" b="0" dirty="0">
                <a:solidFill>
                  <a:schemeClr val="tx1"/>
                </a:solidFill>
                <a:effectLst>
                  <a:outerShdw blurRad="38100" dist="38100" dir="2700000" algn="tl">
                    <a:srgbClr val="000000">
                      <a:alpha val="43137"/>
                    </a:srgbClr>
                  </a:outerShdw>
                </a:effectLst>
                <a:latin typeface="Times New Roman" charset="0"/>
              </a:rPr>
              <a:t> ce </a:t>
            </a:r>
            <a:r>
              <a:rPr lang="es-ES" sz="3200" b="0" dirty="0" err="1">
                <a:solidFill>
                  <a:schemeClr val="tx1"/>
                </a:solidFill>
                <a:effectLst>
                  <a:outerShdw blurRad="38100" dist="38100" dir="2700000" algn="tl">
                    <a:srgbClr val="000000">
                      <a:alpha val="43137"/>
                    </a:srgbClr>
                  </a:outerShdw>
                </a:effectLst>
                <a:latin typeface="Times New Roman" charset="0"/>
              </a:rPr>
              <a:t>qui</a:t>
            </a:r>
            <a:r>
              <a:rPr lang="es-ES" sz="3200" b="0" dirty="0">
                <a:solidFill>
                  <a:schemeClr val="tx1"/>
                </a:solidFill>
                <a:effectLst>
                  <a:outerShdw blurRad="38100" dist="38100" dir="2700000" algn="tl">
                    <a:srgbClr val="000000">
                      <a:alpha val="43137"/>
                    </a:srgbClr>
                  </a:outerShdw>
                </a:effectLst>
                <a:latin typeface="Times New Roman" charset="0"/>
              </a:rPr>
              <a:t> </a:t>
            </a:r>
            <a:r>
              <a:rPr lang="es-ES" sz="3200" b="0" dirty="0" err="1">
                <a:solidFill>
                  <a:schemeClr val="tx1"/>
                </a:solidFill>
                <a:effectLst>
                  <a:outerShdw blurRad="38100" dist="38100" dir="2700000" algn="tl">
                    <a:srgbClr val="000000">
                      <a:alpha val="43137"/>
                    </a:srgbClr>
                  </a:outerShdw>
                </a:effectLst>
                <a:latin typeface="Times New Roman" charset="0"/>
              </a:rPr>
              <a:t>n’est</a:t>
            </a:r>
            <a:r>
              <a:rPr lang="es-ES" sz="3200" b="0" dirty="0">
                <a:solidFill>
                  <a:schemeClr val="tx1"/>
                </a:solidFill>
                <a:effectLst>
                  <a:outerShdw blurRad="38100" dist="38100" dir="2700000" algn="tl">
                    <a:srgbClr val="000000">
                      <a:alpha val="43137"/>
                    </a:srgbClr>
                  </a:outerShdw>
                </a:effectLst>
                <a:latin typeface="Times New Roman" charset="0"/>
              </a:rPr>
              <a:t> </a:t>
            </a:r>
            <a:r>
              <a:rPr lang="es-ES" sz="3200" b="0" dirty="0" err="1">
                <a:solidFill>
                  <a:schemeClr val="tx1"/>
                </a:solidFill>
                <a:effectLst>
                  <a:outerShdw blurRad="38100" dist="38100" dir="2700000" algn="tl">
                    <a:srgbClr val="000000">
                      <a:alpha val="43137"/>
                    </a:srgbClr>
                  </a:outerShdw>
                </a:effectLst>
                <a:latin typeface="Times New Roman" charset="0"/>
              </a:rPr>
              <a:t>pas</a:t>
            </a:r>
            <a:r>
              <a:rPr lang="es-ES" sz="3200" b="0" dirty="0">
                <a:solidFill>
                  <a:schemeClr val="tx1"/>
                </a:solidFill>
                <a:effectLst>
                  <a:outerShdw blurRad="38100" dist="38100" dir="2700000" algn="tl">
                    <a:srgbClr val="000000">
                      <a:alpha val="43137"/>
                    </a:srgbClr>
                  </a:outerShdw>
                </a:effectLst>
                <a:latin typeface="Times New Roman" charset="0"/>
              </a:rPr>
              <a:t> </a:t>
            </a:r>
            <a:r>
              <a:rPr lang="es-ES" sz="3200" b="0" dirty="0" err="1">
                <a:solidFill>
                  <a:schemeClr val="tx1"/>
                </a:solidFill>
                <a:effectLst>
                  <a:outerShdw blurRad="38100" dist="38100" dir="2700000" algn="tl">
                    <a:srgbClr val="000000">
                      <a:alpha val="43137"/>
                    </a:srgbClr>
                  </a:outerShdw>
                </a:effectLst>
                <a:latin typeface="Times New Roman" charset="0"/>
              </a:rPr>
              <a:t>Dieu</a:t>
            </a:r>
            <a:r>
              <a:rPr lang="es-ES" sz="3200" b="0" dirty="0">
                <a:solidFill>
                  <a:schemeClr val="tx1"/>
                </a:solidFill>
                <a:effectLst>
                  <a:outerShdw blurRad="38100" dist="38100" dir="2700000" algn="tl">
                    <a:srgbClr val="000000">
                      <a:alpha val="43137"/>
                    </a:srgbClr>
                  </a:outerShdw>
                </a:effectLst>
                <a:latin typeface="Times New Roman" charset="0"/>
              </a:rPr>
              <a:t>, </a:t>
            </a:r>
            <a:r>
              <a:rPr lang="es-ES" sz="3200" b="0" dirty="0" err="1">
                <a:solidFill>
                  <a:schemeClr val="tx1"/>
                </a:solidFill>
                <a:effectLst>
                  <a:outerShdw blurRad="38100" dist="38100" dir="2700000" algn="tl">
                    <a:srgbClr val="000000">
                      <a:alpha val="43137"/>
                    </a:srgbClr>
                  </a:outerShdw>
                </a:effectLst>
                <a:latin typeface="Times New Roman" charset="0"/>
              </a:rPr>
              <a:t>pour</a:t>
            </a:r>
            <a:r>
              <a:rPr lang="es-ES" sz="3200" b="0" dirty="0">
                <a:solidFill>
                  <a:schemeClr val="tx1"/>
                </a:solidFill>
                <a:effectLst>
                  <a:outerShdw blurRad="38100" dist="38100" dir="2700000" algn="tl">
                    <a:srgbClr val="000000">
                      <a:alpha val="43137"/>
                    </a:srgbClr>
                  </a:outerShdw>
                </a:effectLst>
                <a:latin typeface="Times New Roman" charset="0"/>
              </a:rPr>
              <a:t> </a:t>
            </a:r>
            <a:r>
              <a:rPr lang="es-ES" sz="3200" b="0" dirty="0" err="1">
                <a:solidFill>
                  <a:schemeClr val="tx1"/>
                </a:solidFill>
                <a:effectLst>
                  <a:outerShdw blurRad="38100" dist="38100" dir="2700000" algn="tl">
                    <a:srgbClr val="000000">
                      <a:alpha val="43137"/>
                    </a:srgbClr>
                  </a:outerShdw>
                </a:effectLst>
                <a:latin typeface="Times New Roman" charset="0"/>
              </a:rPr>
              <a:t>laisser</a:t>
            </a:r>
            <a:r>
              <a:rPr lang="es-ES" sz="3200" b="0" dirty="0">
                <a:solidFill>
                  <a:schemeClr val="tx1"/>
                </a:solidFill>
                <a:effectLst>
                  <a:outerShdw blurRad="38100" dist="38100" dir="2700000" algn="tl">
                    <a:srgbClr val="000000">
                      <a:alpha val="43137"/>
                    </a:srgbClr>
                  </a:outerShdw>
                </a:effectLst>
                <a:latin typeface="Times New Roman" charset="0"/>
              </a:rPr>
              <a:t> </a:t>
            </a:r>
            <a:r>
              <a:rPr lang="es-ES" sz="3200" b="0" dirty="0" err="1">
                <a:solidFill>
                  <a:schemeClr val="tx1"/>
                </a:solidFill>
                <a:effectLst>
                  <a:outerShdw blurRad="38100" dist="38100" dir="2700000" algn="tl">
                    <a:srgbClr val="000000">
                      <a:alpha val="43137"/>
                    </a:srgbClr>
                  </a:outerShdw>
                </a:effectLst>
                <a:latin typeface="Times New Roman" charset="0"/>
              </a:rPr>
              <a:t>toute</a:t>
            </a:r>
            <a:r>
              <a:rPr lang="es-ES" sz="3200" b="0" dirty="0">
                <a:solidFill>
                  <a:schemeClr val="tx1"/>
                </a:solidFill>
                <a:effectLst>
                  <a:outerShdw blurRad="38100" dist="38100" dir="2700000" algn="tl">
                    <a:srgbClr val="000000">
                      <a:alpha val="43137"/>
                    </a:srgbClr>
                  </a:outerShdw>
                </a:effectLst>
                <a:latin typeface="Times New Roman" charset="0"/>
              </a:rPr>
              <a:t> la place à </a:t>
            </a:r>
            <a:r>
              <a:rPr lang="es-ES" sz="3200" b="0" dirty="0" err="1">
                <a:solidFill>
                  <a:schemeClr val="tx1"/>
                </a:solidFill>
                <a:effectLst>
                  <a:outerShdw blurRad="38100" dist="38100" dir="2700000" algn="tl">
                    <a:srgbClr val="000000">
                      <a:alpha val="43137"/>
                    </a:srgbClr>
                  </a:outerShdw>
                </a:effectLst>
                <a:latin typeface="Times New Roman" charset="0"/>
              </a:rPr>
              <a:t>Dieu</a:t>
            </a:r>
            <a:r>
              <a:rPr lang="es-ES" sz="3200" b="0" dirty="0">
                <a:solidFill>
                  <a:schemeClr val="tx1"/>
                </a:solidFill>
                <a:effectLst>
                  <a:outerShdw blurRad="38100" dist="38100" dir="2700000" algn="tl">
                    <a:srgbClr val="000000">
                      <a:alpha val="43137"/>
                    </a:srgbClr>
                  </a:outerShdw>
                </a:effectLst>
                <a:latin typeface="Times New Roman" charset="0"/>
              </a:rPr>
              <a:t> </a:t>
            </a:r>
            <a:r>
              <a:rPr lang="es-ES" sz="3200" b="0" dirty="0" err="1" smtClean="0">
                <a:solidFill>
                  <a:schemeClr val="tx1"/>
                </a:solidFill>
                <a:effectLst>
                  <a:outerShdw blurRad="38100" dist="38100" dir="2700000" algn="tl">
                    <a:srgbClr val="000000">
                      <a:alpha val="43137"/>
                    </a:srgbClr>
                  </a:outerShdw>
                </a:effectLst>
                <a:latin typeface="Times New Roman" charset="0"/>
              </a:rPr>
              <a:t>seul</a:t>
            </a:r>
            <a:r>
              <a:rPr lang="es-ES" sz="3200" b="0" dirty="0" smtClean="0">
                <a:solidFill>
                  <a:schemeClr val="tx1"/>
                </a:solidFill>
                <a:effectLst>
                  <a:outerShdw blurRad="38100" dist="38100" dir="2700000" algn="tl">
                    <a:srgbClr val="000000">
                      <a:alpha val="43137"/>
                    </a:srgbClr>
                  </a:outerShdw>
                </a:effectLst>
                <a:latin typeface="Times New Roman" charset="0"/>
              </a:rPr>
              <a:t>.”</a:t>
            </a:r>
            <a:r>
              <a:rPr lang="es-ES" sz="3000" b="0" dirty="0">
                <a:solidFill>
                  <a:schemeClr val="tx1"/>
                </a:solidFill>
                <a:effectLst>
                  <a:outerShdw blurRad="38100" dist="38100" dir="2700000" algn="tl">
                    <a:srgbClr val="000000">
                      <a:alpha val="43137"/>
                    </a:srgbClr>
                  </a:outerShdw>
                </a:effectLst>
                <a:latin typeface="Times New Roman" charset="0"/>
              </a:rPr>
              <a:t/>
            </a:r>
            <a:br>
              <a:rPr lang="es-ES" sz="3000" b="0" dirty="0">
                <a:solidFill>
                  <a:schemeClr val="tx1"/>
                </a:solidFill>
                <a:effectLst>
                  <a:outerShdw blurRad="38100" dist="38100" dir="2700000" algn="tl">
                    <a:srgbClr val="000000">
                      <a:alpha val="43137"/>
                    </a:srgbClr>
                  </a:outerShdw>
                </a:effectLst>
                <a:latin typeface="Times New Roman" charset="0"/>
              </a:rPr>
            </a:br>
            <a:r>
              <a:rPr lang="es-ES" sz="2800" b="0" dirty="0">
                <a:solidFill>
                  <a:schemeClr val="tx1"/>
                </a:solidFill>
                <a:effectLst>
                  <a:outerShdw blurRad="38100" dist="38100" dir="2700000" algn="tl">
                    <a:srgbClr val="000000">
                      <a:alpha val="43137"/>
                    </a:srgbClr>
                  </a:outerShdw>
                </a:effectLst>
                <a:latin typeface="Times New Roman" charset="0"/>
              </a:rPr>
              <a:t/>
            </a:r>
            <a:br>
              <a:rPr lang="es-ES" sz="2800" b="0" dirty="0">
                <a:solidFill>
                  <a:schemeClr val="tx1"/>
                </a:solidFill>
                <a:effectLst>
                  <a:outerShdw blurRad="38100" dist="38100" dir="2700000" algn="tl">
                    <a:srgbClr val="000000">
                      <a:alpha val="43137"/>
                    </a:srgbClr>
                  </a:outerShdw>
                </a:effectLst>
                <a:latin typeface="Times New Roman" charset="0"/>
              </a:rPr>
            </a:br>
            <a:r>
              <a:rPr lang="es-ES" sz="2800" b="0" dirty="0">
                <a:solidFill>
                  <a:schemeClr val="tx1"/>
                </a:solidFill>
                <a:latin typeface="Times New Roman" charset="0"/>
              </a:rPr>
              <a:t/>
            </a:r>
            <a:br>
              <a:rPr lang="es-ES" sz="2800" b="0" dirty="0">
                <a:solidFill>
                  <a:schemeClr val="tx1"/>
                </a:solidFill>
                <a:latin typeface="Times New Roman" charset="0"/>
              </a:rPr>
            </a:br>
            <a:r>
              <a:rPr lang="es-ES" sz="2800" b="0" dirty="0">
                <a:solidFill>
                  <a:schemeClr val="tx1"/>
                </a:solidFill>
                <a:latin typeface="Times New Roman" charset="0"/>
              </a:rPr>
              <a:t/>
            </a:r>
            <a:br>
              <a:rPr lang="es-ES" sz="2800" b="0" dirty="0">
                <a:solidFill>
                  <a:schemeClr val="tx1"/>
                </a:solidFill>
                <a:latin typeface="Times New Roman" charset="0"/>
              </a:rPr>
            </a:br>
            <a:r>
              <a:rPr lang="es-ES" sz="2800" b="0" dirty="0">
                <a:solidFill>
                  <a:schemeClr val="tx1"/>
                </a:solidFill>
                <a:latin typeface="Times New Roman" charset="0"/>
              </a:rPr>
              <a:t/>
            </a:r>
            <a:br>
              <a:rPr lang="es-ES" sz="2800" b="0" dirty="0">
                <a:solidFill>
                  <a:schemeClr val="tx1"/>
                </a:solidFill>
                <a:latin typeface="Times New Roman" charset="0"/>
              </a:rPr>
            </a:br>
            <a:r>
              <a:rPr lang="es-ES" sz="2800" b="0" dirty="0">
                <a:solidFill>
                  <a:schemeClr val="tx1"/>
                </a:solidFill>
                <a:latin typeface="Times New Roman" charset="0"/>
              </a:rPr>
              <a:t/>
            </a:r>
            <a:br>
              <a:rPr lang="es-ES" sz="2800" b="0" dirty="0">
                <a:solidFill>
                  <a:schemeClr val="tx1"/>
                </a:solidFill>
                <a:latin typeface="Times New Roman" charset="0"/>
              </a:rPr>
            </a:br>
            <a:r>
              <a:rPr lang="es-ES" sz="2800" b="0" dirty="0">
                <a:solidFill>
                  <a:schemeClr val="tx1"/>
                </a:solidFill>
                <a:latin typeface="Times New Roman" charset="0"/>
              </a:rPr>
              <a:t/>
            </a:r>
            <a:br>
              <a:rPr lang="es-ES" sz="2800" b="0" dirty="0">
                <a:solidFill>
                  <a:schemeClr val="tx1"/>
                </a:solidFill>
                <a:latin typeface="Times New Roman" charset="0"/>
              </a:rPr>
            </a:br>
            <a:r>
              <a:rPr lang="es-ES" sz="2800" b="0" dirty="0">
                <a:solidFill>
                  <a:schemeClr val="tx1"/>
                </a:solidFill>
                <a:latin typeface="Times New Roman" charset="0"/>
              </a:rPr>
              <a:t/>
            </a:r>
            <a:br>
              <a:rPr lang="es-ES" sz="2800" b="0" dirty="0">
                <a:solidFill>
                  <a:schemeClr val="tx1"/>
                </a:solidFill>
                <a:latin typeface="Times New Roman" charset="0"/>
              </a:rPr>
            </a:br>
            <a:r>
              <a:rPr lang="es-ES" sz="3000" b="0" dirty="0">
                <a:solidFill>
                  <a:schemeClr val="tx1"/>
                </a:solidFill>
                <a:latin typeface="Times New Roman" charset="0"/>
              </a:rPr>
              <a:t/>
            </a:r>
            <a:br>
              <a:rPr lang="es-ES" sz="3000" b="0" dirty="0">
                <a:solidFill>
                  <a:schemeClr val="tx1"/>
                </a:solidFill>
                <a:latin typeface="Times New Roman" charset="0"/>
              </a:rPr>
            </a:br>
            <a:endParaRPr lang="es-ES" sz="2800" b="0" dirty="0">
              <a:solidFill>
                <a:schemeClr val="tx1"/>
              </a:solidFill>
              <a:latin typeface="Times New Roman" charset="0"/>
            </a:endParaRPr>
          </a:p>
        </p:txBody>
      </p:sp>
    </p:spTree>
    <p:custDataLst>
      <p:tags r:id="rId1"/>
    </p:custDataLst>
  </p:cSld>
  <p:clrMapOvr>
    <a:masterClrMapping/>
  </p:clrMapOvr>
  <p:transition spd="med" advTm="29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890">
                                            <p:txEl>
                                              <p:pRg st="0" end="0"/>
                                            </p:txEl>
                                          </p:spTgt>
                                        </p:tgtEl>
                                        <p:attrNameLst>
                                          <p:attrName>style.visibility</p:attrName>
                                        </p:attrNameLst>
                                      </p:cBhvr>
                                      <p:to>
                                        <p:strVal val="visible"/>
                                      </p:to>
                                    </p:set>
                                    <p:animEffect transition="in" filter="fade">
                                      <p:cBhvr>
                                        <p:cTn id="7" dur="500"/>
                                        <p:tgtEl>
                                          <p:spTgt spid="378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043" name="Rectangle 3"/>
          <p:cNvSpPr>
            <a:spLocks noGrp="1" noChangeArrowheads="1"/>
          </p:cNvSpPr>
          <p:nvPr>
            <p:ph type="body"/>
          </p:nvPr>
        </p:nvSpPr>
        <p:spPr>
          <a:xfrm>
            <a:off x="576263" y="1189038"/>
            <a:ext cx="5729287" cy="1554162"/>
          </a:xfrm>
        </p:spPr>
        <p:txBody>
          <a:bodyPr tIns="20156" anchor="t"/>
          <a:lstStyle/>
          <a:p>
            <a:pPr algn="ctr" eaLnBrk="1">
              <a:lnSpc>
                <a:spcPct val="85000"/>
              </a:lnSpc>
              <a:spcAft>
                <a:spcPts val="1425"/>
              </a:spcAft>
              <a:buClrTx/>
              <a:buFontTx/>
              <a:buNone/>
              <a:tabLst>
                <a:tab pos="0" algn="l"/>
                <a:tab pos="104775" algn="l"/>
                <a:tab pos="554038" algn="l"/>
                <a:tab pos="1003300" algn="l"/>
                <a:tab pos="1452563" algn="l"/>
                <a:tab pos="1901825" algn="l"/>
                <a:tab pos="2351088" algn="l"/>
                <a:tab pos="2797175" algn="l"/>
                <a:tab pos="3248025" algn="l"/>
                <a:tab pos="3697288" algn="l"/>
                <a:tab pos="4146550" algn="l"/>
                <a:tab pos="4595813" algn="l"/>
                <a:tab pos="5045075" algn="l"/>
                <a:tab pos="5494338" algn="l"/>
                <a:tab pos="5945188" algn="l"/>
                <a:tab pos="6394450" algn="l"/>
                <a:tab pos="6843713" algn="l"/>
                <a:tab pos="7292975" algn="l"/>
                <a:tab pos="7742238" algn="l"/>
                <a:tab pos="8191500" algn="l"/>
                <a:tab pos="8640763" algn="l"/>
              </a:tabLst>
              <a:defRPr/>
            </a:pPr>
            <a:r>
              <a:rPr lang="es-ES" altLang="fr-FR" sz="3200" b="0" dirty="0" smtClean="0">
                <a:solidFill>
                  <a:schemeClr val="tx1"/>
                </a:solidFill>
                <a:effectLst>
                  <a:outerShdw blurRad="38100" dist="38100" dir="2700000" algn="tl">
                    <a:srgbClr val="000000">
                      <a:alpha val="43137"/>
                    </a:srgbClr>
                  </a:outerShdw>
                </a:effectLst>
                <a:latin typeface="Times New Roman" charset="0"/>
              </a:rPr>
              <a:t>“</a:t>
            </a:r>
            <a:r>
              <a:rPr lang="fr-FR" altLang="fr-FR" sz="3200" b="0" dirty="0" smtClean="0">
                <a:solidFill>
                  <a:schemeClr val="tx1"/>
                </a:solidFill>
                <a:effectLst>
                  <a:outerShdw blurRad="38100" dist="38100" dir="2700000" algn="tl">
                    <a:srgbClr val="000000">
                      <a:alpha val="43137"/>
                    </a:srgbClr>
                  </a:outerShdw>
                </a:effectLst>
                <a:latin typeface="Times New Roman" charset="0"/>
              </a:rPr>
              <a:t> Plus on aime Dieu, plus on aime les hommes. L'amour de Dieu, l'amour des hommes, c'est toute ma vie. </a:t>
            </a:r>
            <a:r>
              <a:rPr lang="es-ES" altLang="fr-FR" sz="3200" b="0" dirty="0" smtClean="0">
                <a:solidFill>
                  <a:schemeClr val="tx1"/>
                </a:solidFill>
                <a:effectLst>
                  <a:outerShdw blurRad="38100" dist="38100" dir="2700000" algn="tl">
                    <a:srgbClr val="000000">
                      <a:alpha val="43137"/>
                    </a:srgbClr>
                  </a:outerShdw>
                </a:effectLst>
                <a:latin typeface="Times New Roman" charset="0"/>
              </a:rPr>
              <a:t>”</a:t>
            </a:r>
            <a:r>
              <a:rPr lang="fr-FR" altLang="fr-FR" sz="3200" b="0" dirty="0" smtClean="0">
                <a:solidFill>
                  <a:schemeClr val="tx1"/>
                </a:solidFill>
                <a:effectLst>
                  <a:outerShdw blurRad="38100" dist="38100" dir="2700000" algn="tl">
                    <a:srgbClr val="000000">
                      <a:alpha val="43137"/>
                    </a:srgbClr>
                  </a:outerShdw>
                </a:effectLst>
                <a:latin typeface="Times New Roman" charset="0"/>
              </a:rPr>
              <a:t> </a:t>
            </a:r>
            <a:endParaRPr lang="es-ES" altLang="fr-FR" sz="3200" b="0" dirty="0" smtClean="0">
              <a:solidFill>
                <a:schemeClr val="tx1"/>
              </a:solidFill>
              <a:effectLst>
                <a:outerShdw blurRad="38100" dist="38100" dir="2700000" algn="tl">
                  <a:srgbClr val="000000">
                    <a:alpha val="43137"/>
                  </a:srgbClr>
                </a:outerShdw>
              </a:effectLst>
              <a:latin typeface="Times New Roman" charset="0"/>
            </a:endParaRPr>
          </a:p>
        </p:txBody>
      </p:sp>
      <p:sp>
        <p:nvSpPr>
          <p:cNvPr id="43012" name="Text Box 4"/>
          <p:cNvSpPr txBox="1">
            <a:spLocks noChangeArrowheads="1"/>
          </p:cNvSpPr>
          <p:nvPr/>
        </p:nvSpPr>
        <p:spPr bwMode="auto">
          <a:xfrm>
            <a:off x="6553200" y="2743200"/>
            <a:ext cx="1524000"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20160" rIns="0" bIns="0">
            <a:spAutoFit/>
          </a:bodyPr>
          <a:lstStyle/>
          <a:p>
            <a:r>
              <a:rPr lang="fr-FR" altLang="fr-FR">
                <a:solidFill>
                  <a:srgbClr val="FF9933"/>
                </a:solidFill>
              </a:rPr>
              <a:t>Ich</a:t>
            </a:r>
          </a:p>
        </p:txBody>
      </p:sp>
      <p:pic>
        <p:nvPicPr>
          <p:cNvPr id="43013" name="Picture 6" descr="C:\Documents and Settings\Christine\Mes documents\CdF\Presentacion Cdf_neu\Elementos\coeur_croix.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7663" y="717550"/>
            <a:ext cx="18224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
          <p:cNvSpPr>
            <a:spLocks noChangeArrowheads="1"/>
          </p:cNvSpPr>
          <p:nvPr/>
        </p:nvSpPr>
        <p:spPr bwMode="auto">
          <a:xfrm>
            <a:off x="427038" y="3524250"/>
            <a:ext cx="8289925"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fr-FR" altLang="fr-FR" dirty="0"/>
              <a:t> </a:t>
            </a:r>
            <a:r>
              <a:rPr lang="fr-FR" altLang="fr-FR" dirty="0">
                <a:effectLst>
                  <a:outerShdw blurRad="38100" dist="38100" dir="2700000" algn="tl">
                    <a:srgbClr val="000000">
                      <a:alpha val="43137"/>
                    </a:srgbClr>
                  </a:outerShdw>
                </a:effectLst>
              </a:rPr>
              <a:t>«</a:t>
            </a:r>
            <a:r>
              <a:rPr lang="fr-FR" altLang="fr-FR" i="1" dirty="0">
                <a:effectLst>
                  <a:outerShdw blurRad="38100" dist="38100" dir="2700000" algn="tl">
                    <a:srgbClr val="000000">
                      <a:alpha val="43137"/>
                    </a:srgbClr>
                  </a:outerShdw>
                </a:effectLst>
              </a:rPr>
              <a:t> Nous n’avons pas deux cœurs, comme on me l’a dit autrefois, l’un de feu pour Dieu, l’autre de glace pour les hommes ; nous n’en avons qu’un, plus il sera chaud pour Dieu, plus il sera chaud pour ceux que Dieu nous a donnés à aimer. »</a:t>
            </a:r>
          </a:p>
        </p:txBody>
      </p:sp>
    </p:spTree>
    <p:custDataLst>
      <p:tags r:id="rId1"/>
    </p:custData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043">
                                            <p:txEl>
                                              <p:pRg st="0" end="0"/>
                                            </p:txEl>
                                          </p:spTgt>
                                        </p:tgtEl>
                                        <p:attrNameLst>
                                          <p:attrName>style.visibility</p:attrName>
                                        </p:attrNameLst>
                                      </p:cBhvr>
                                      <p:to>
                                        <p:strVal val="visible"/>
                                      </p:to>
                                    </p:set>
                                    <p:animEffect transition="in" filter="fade">
                                      <p:cBhvr>
                                        <p:cTn id="7" dur="500"/>
                                        <p:tgtEl>
                                          <p:spTgt spid="2150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3" grpId="0" build="p"/>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50"/>
            <a:ext cx="9296400" cy="723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a:spLocks noChangeArrowheads="1"/>
          </p:cNvSpPr>
          <p:nvPr/>
        </p:nvSpPr>
        <p:spPr bwMode="auto">
          <a:xfrm>
            <a:off x="900113" y="317500"/>
            <a:ext cx="8064500" cy="260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a:tabLst>
                <a:tab pos="0" algn="l"/>
                <a:tab pos="104775" algn="l"/>
                <a:tab pos="554038" algn="l"/>
                <a:tab pos="1003300" algn="l"/>
                <a:tab pos="1452563" algn="l"/>
                <a:tab pos="1901825" algn="l"/>
                <a:tab pos="2351088" algn="l"/>
                <a:tab pos="2797175" algn="l"/>
                <a:tab pos="3248025" algn="l"/>
                <a:tab pos="3697288" algn="l"/>
                <a:tab pos="4146550" algn="l"/>
                <a:tab pos="4595813" algn="l"/>
                <a:tab pos="5045075" algn="l"/>
                <a:tab pos="5494338" algn="l"/>
                <a:tab pos="5945188" algn="l"/>
                <a:tab pos="6394450" algn="l"/>
                <a:tab pos="6843713" algn="l"/>
                <a:tab pos="7292975" algn="l"/>
                <a:tab pos="7742238" algn="l"/>
                <a:tab pos="8191500" algn="l"/>
                <a:tab pos="8640763" algn="l"/>
              </a:tabLst>
              <a:defRPr sz="3200">
                <a:solidFill>
                  <a:srgbClr val="000000"/>
                </a:solidFill>
                <a:latin typeface="Times New Roman" charset="0"/>
                <a:ea typeface="Arial Unicode MS" pitchFamily="34" charset="-128"/>
                <a:cs typeface="Arial Unicode MS" pitchFamily="34" charset="-128"/>
              </a:defRPr>
            </a:lvl1pPr>
            <a:lvl2pPr eaLnBrk="0">
              <a:tabLst>
                <a:tab pos="0" algn="l"/>
                <a:tab pos="104775" algn="l"/>
                <a:tab pos="554038" algn="l"/>
                <a:tab pos="1003300" algn="l"/>
                <a:tab pos="1452563" algn="l"/>
                <a:tab pos="1901825" algn="l"/>
                <a:tab pos="2351088" algn="l"/>
                <a:tab pos="2797175" algn="l"/>
                <a:tab pos="3248025" algn="l"/>
                <a:tab pos="3697288" algn="l"/>
                <a:tab pos="4146550" algn="l"/>
                <a:tab pos="4595813" algn="l"/>
                <a:tab pos="5045075" algn="l"/>
                <a:tab pos="5494338" algn="l"/>
                <a:tab pos="5945188" algn="l"/>
                <a:tab pos="6394450" algn="l"/>
                <a:tab pos="6843713" algn="l"/>
                <a:tab pos="7292975" algn="l"/>
                <a:tab pos="7742238" algn="l"/>
                <a:tab pos="8191500" algn="l"/>
                <a:tab pos="8640763" algn="l"/>
              </a:tabLst>
              <a:defRPr sz="3200">
                <a:solidFill>
                  <a:srgbClr val="000000"/>
                </a:solidFill>
                <a:latin typeface="Times New Roman" charset="0"/>
                <a:ea typeface="Arial Unicode MS" pitchFamily="34" charset="-128"/>
                <a:cs typeface="Arial Unicode MS" pitchFamily="34" charset="-128"/>
              </a:defRPr>
            </a:lvl2pPr>
            <a:lvl3pPr eaLnBrk="0">
              <a:tabLst>
                <a:tab pos="0" algn="l"/>
                <a:tab pos="104775" algn="l"/>
                <a:tab pos="554038" algn="l"/>
                <a:tab pos="1003300" algn="l"/>
                <a:tab pos="1452563" algn="l"/>
                <a:tab pos="1901825" algn="l"/>
                <a:tab pos="2351088" algn="l"/>
                <a:tab pos="2797175" algn="l"/>
                <a:tab pos="3248025" algn="l"/>
                <a:tab pos="3697288" algn="l"/>
                <a:tab pos="4146550" algn="l"/>
                <a:tab pos="4595813" algn="l"/>
                <a:tab pos="5045075" algn="l"/>
                <a:tab pos="5494338" algn="l"/>
                <a:tab pos="5945188" algn="l"/>
                <a:tab pos="6394450" algn="l"/>
                <a:tab pos="6843713" algn="l"/>
                <a:tab pos="7292975" algn="l"/>
                <a:tab pos="7742238" algn="l"/>
                <a:tab pos="8191500" algn="l"/>
                <a:tab pos="8640763" algn="l"/>
              </a:tabLst>
              <a:defRPr sz="3200">
                <a:solidFill>
                  <a:srgbClr val="000000"/>
                </a:solidFill>
                <a:latin typeface="Times New Roman" charset="0"/>
                <a:ea typeface="Arial Unicode MS" pitchFamily="34" charset="-128"/>
                <a:cs typeface="Arial Unicode MS" pitchFamily="34" charset="-128"/>
              </a:defRPr>
            </a:lvl3pPr>
            <a:lvl4pPr eaLnBrk="0">
              <a:tabLst>
                <a:tab pos="0" algn="l"/>
                <a:tab pos="104775" algn="l"/>
                <a:tab pos="554038" algn="l"/>
                <a:tab pos="1003300" algn="l"/>
                <a:tab pos="1452563" algn="l"/>
                <a:tab pos="1901825" algn="l"/>
                <a:tab pos="2351088" algn="l"/>
                <a:tab pos="2797175" algn="l"/>
                <a:tab pos="3248025" algn="l"/>
                <a:tab pos="3697288" algn="l"/>
                <a:tab pos="4146550" algn="l"/>
                <a:tab pos="4595813" algn="l"/>
                <a:tab pos="5045075" algn="l"/>
                <a:tab pos="5494338" algn="l"/>
                <a:tab pos="5945188" algn="l"/>
                <a:tab pos="6394450" algn="l"/>
                <a:tab pos="6843713" algn="l"/>
                <a:tab pos="7292975" algn="l"/>
                <a:tab pos="7742238" algn="l"/>
                <a:tab pos="8191500" algn="l"/>
                <a:tab pos="8640763" algn="l"/>
              </a:tabLst>
              <a:defRPr sz="3200">
                <a:solidFill>
                  <a:srgbClr val="000000"/>
                </a:solidFill>
                <a:latin typeface="Times New Roman" charset="0"/>
                <a:ea typeface="Arial Unicode MS" pitchFamily="34" charset="-128"/>
                <a:cs typeface="Arial Unicode MS" pitchFamily="34" charset="-128"/>
              </a:defRPr>
            </a:lvl4pPr>
            <a:lvl5pPr eaLnBrk="0">
              <a:tabLst>
                <a:tab pos="0" algn="l"/>
                <a:tab pos="104775" algn="l"/>
                <a:tab pos="554038" algn="l"/>
                <a:tab pos="1003300" algn="l"/>
                <a:tab pos="1452563" algn="l"/>
                <a:tab pos="1901825" algn="l"/>
                <a:tab pos="2351088" algn="l"/>
                <a:tab pos="2797175" algn="l"/>
                <a:tab pos="3248025" algn="l"/>
                <a:tab pos="3697288" algn="l"/>
                <a:tab pos="4146550" algn="l"/>
                <a:tab pos="4595813" algn="l"/>
                <a:tab pos="5045075" algn="l"/>
                <a:tab pos="5494338" algn="l"/>
                <a:tab pos="5945188" algn="l"/>
                <a:tab pos="6394450" algn="l"/>
                <a:tab pos="6843713" algn="l"/>
                <a:tab pos="7292975" algn="l"/>
                <a:tab pos="7742238" algn="l"/>
                <a:tab pos="8191500" algn="l"/>
                <a:tab pos="8640763" algn="l"/>
              </a:tabLst>
              <a:defRPr sz="3200">
                <a:solidFill>
                  <a:srgbClr val="000000"/>
                </a:solidFill>
                <a:latin typeface="Times New Roman" charset="0"/>
                <a:ea typeface="Arial Unicode MS" pitchFamily="34" charset="-128"/>
                <a:cs typeface="Arial Unicode MS" pitchFamily="34"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104775" algn="l"/>
                <a:tab pos="554038" algn="l"/>
                <a:tab pos="1003300" algn="l"/>
                <a:tab pos="1452563" algn="l"/>
                <a:tab pos="1901825" algn="l"/>
                <a:tab pos="2351088" algn="l"/>
                <a:tab pos="2797175" algn="l"/>
                <a:tab pos="3248025" algn="l"/>
                <a:tab pos="3697288" algn="l"/>
                <a:tab pos="4146550" algn="l"/>
                <a:tab pos="4595813" algn="l"/>
                <a:tab pos="5045075" algn="l"/>
                <a:tab pos="5494338" algn="l"/>
                <a:tab pos="5945188" algn="l"/>
                <a:tab pos="6394450" algn="l"/>
                <a:tab pos="6843713" algn="l"/>
                <a:tab pos="7292975" algn="l"/>
                <a:tab pos="7742238" algn="l"/>
                <a:tab pos="8191500" algn="l"/>
                <a:tab pos="8640763" algn="l"/>
              </a:tabLst>
              <a:defRPr sz="3200">
                <a:solidFill>
                  <a:srgbClr val="000000"/>
                </a:solidFill>
                <a:latin typeface="Times New Roman" charset="0"/>
                <a:ea typeface="Arial Unicode MS" pitchFamily="34" charset="-128"/>
                <a:cs typeface="Arial Unicode MS" pitchFamily="34"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104775" algn="l"/>
                <a:tab pos="554038" algn="l"/>
                <a:tab pos="1003300" algn="l"/>
                <a:tab pos="1452563" algn="l"/>
                <a:tab pos="1901825" algn="l"/>
                <a:tab pos="2351088" algn="l"/>
                <a:tab pos="2797175" algn="l"/>
                <a:tab pos="3248025" algn="l"/>
                <a:tab pos="3697288" algn="l"/>
                <a:tab pos="4146550" algn="l"/>
                <a:tab pos="4595813" algn="l"/>
                <a:tab pos="5045075" algn="l"/>
                <a:tab pos="5494338" algn="l"/>
                <a:tab pos="5945188" algn="l"/>
                <a:tab pos="6394450" algn="l"/>
                <a:tab pos="6843713" algn="l"/>
                <a:tab pos="7292975" algn="l"/>
                <a:tab pos="7742238" algn="l"/>
                <a:tab pos="8191500" algn="l"/>
                <a:tab pos="8640763" algn="l"/>
              </a:tabLst>
              <a:defRPr sz="3200">
                <a:solidFill>
                  <a:srgbClr val="000000"/>
                </a:solidFill>
                <a:latin typeface="Times New Roman" charset="0"/>
                <a:ea typeface="Arial Unicode MS" pitchFamily="34" charset="-128"/>
                <a:cs typeface="Arial Unicode MS" pitchFamily="34"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104775" algn="l"/>
                <a:tab pos="554038" algn="l"/>
                <a:tab pos="1003300" algn="l"/>
                <a:tab pos="1452563" algn="l"/>
                <a:tab pos="1901825" algn="l"/>
                <a:tab pos="2351088" algn="l"/>
                <a:tab pos="2797175" algn="l"/>
                <a:tab pos="3248025" algn="l"/>
                <a:tab pos="3697288" algn="l"/>
                <a:tab pos="4146550" algn="l"/>
                <a:tab pos="4595813" algn="l"/>
                <a:tab pos="5045075" algn="l"/>
                <a:tab pos="5494338" algn="l"/>
                <a:tab pos="5945188" algn="l"/>
                <a:tab pos="6394450" algn="l"/>
                <a:tab pos="6843713" algn="l"/>
                <a:tab pos="7292975" algn="l"/>
                <a:tab pos="7742238" algn="l"/>
                <a:tab pos="8191500" algn="l"/>
                <a:tab pos="8640763" algn="l"/>
              </a:tabLst>
              <a:defRPr sz="3200">
                <a:solidFill>
                  <a:srgbClr val="000000"/>
                </a:solidFill>
                <a:latin typeface="Times New Roman" charset="0"/>
                <a:ea typeface="Arial Unicode MS" pitchFamily="34" charset="-128"/>
                <a:cs typeface="Arial Unicode MS" pitchFamily="34"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104775" algn="l"/>
                <a:tab pos="554038" algn="l"/>
                <a:tab pos="1003300" algn="l"/>
                <a:tab pos="1452563" algn="l"/>
                <a:tab pos="1901825" algn="l"/>
                <a:tab pos="2351088" algn="l"/>
                <a:tab pos="2797175" algn="l"/>
                <a:tab pos="3248025" algn="l"/>
                <a:tab pos="3697288" algn="l"/>
                <a:tab pos="4146550" algn="l"/>
                <a:tab pos="4595813" algn="l"/>
                <a:tab pos="5045075" algn="l"/>
                <a:tab pos="5494338" algn="l"/>
                <a:tab pos="5945188" algn="l"/>
                <a:tab pos="6394450" algn="l"/>
                <a:tab pos="6843713" algn="l"/>
                <a:tab pos="7292975" algn="l"/>
                <a:tab pos="7742238" algn="l"/>
                <a:tab pos="8191500" algn="l"/>
                <a:tab pos="8640763" algn="l"/>
              </a:tabLst>
              <a:defRPr sz="3200">
                <a:solidFill>
                  <a:srgbClr val="000000"/>
                </a:solidFill>
                <a:latin typeface="Times New Roman" charset="0"/>
                <a:ea typeface="Arial Unicode MS" pitchFamily="34" charset="-128"/>
                <a:cs typeface="Arial Unicode MS" pitchFamily="34" charset="-128"/>
              </a:defRPr>
            </a:lvl9pPr>
          </a:lstStyle>
          <a:p>
            <a:pPr eaLnBrk="1">
              <a:lnSpc>
                <a:spcPct val="85000"/>
              </a:lnSpc>
              <a:buClrTx/>
              <a:buFontTx/>
              <a:buNone/>
            </a:pPr>
            <a:r>
              <a:rPr lang="fr-FR" altLang="fr-FR"/>
              <a:t>Depuis 1914, la guerre déchire l'Europe. Elle commence aussi à venir au Sahara. </a:t>
            </a:r>
            <a:br>
              <a:rPr lang="fr-FR" altLang="fr-FR"/>
            </a:br>
            <a:r>
              <a:rPr lang="fr-FR" altLang="fr-FR"/>
              <a:t/>
            </a:r>
            <a:br>
              <a:rPr lang="fr-FR" altLang="fr-FR"/>
            </a:br>
            <a:r>
              <a:rPr lang="fr-FR" altLang="fr-FR"/>
              <a:t>Il y a des attaques des Senoussistes au Hoggar.</a:t>
            </a:r>
          </a:p>
          <a:p>
            <a:pPr eaLnBrk="1">
              <a:lnSpc>
                <a:spcPct val="85000"/>
              </a:lnSpc>
              <a:buClrTx/>
              <a:buFontTx/>
              <a:buNone/>
            </a:pPr>
            <a:endParaRPr lang="fr-FR" altLang="fr-FR">
              <a:solidFill>
                <a:schemeClr val="tx1"/>
              </a:solidFill>
            </a:endParaRPr>
          </a:p>
          <a:p>
            <a:pPr eaLnBrk="1">
              <a:lnSpc>
                <a:spcPct val="85000"/>
              </a:lnSpc>
              <a:buClrTx/>
              <a:buFontTx/>
              <a:buNone/>
            </a:pPr>
            <a:endParaRPr lang="fr-FR" altLang="fr-FR">
              <a:solidFill>
                <a:schemeClr val="tx1"/>
              </a:solidFill>
            </a:endParaRPr>
          </a:p>
        </p:txBody>
      </p:sp>
      <p:sp>
        <p:nvSpPr>
          <p:cNvPr id="2" name="Rectangle 1"/>
          <p:cNvSpPr>
            <a:spLocks noChangeArrowheads="1"/>
          </p:cNvSpPr>
          <p:nvPr/>
        </p:nvSpPr>
        <p:spPr bwMode="auto">
          <a:xfrm>
            <a:off x="755650" y="3035300"/>
            <a:ext cx="7777163"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85000"/>
              </a:lnSpc>
              <a:buClrTx/>
              <a:buFontTx/>
              <a:buNone/>
            </a:pPr>
            <a:r>
              <a:rPr lang="es-ES" altLang="fr-FR">
                <a:solidFill>
                  <a:schemeClr val="tx1"/>
                </a:solidFill>
              </a:rPr>
              <a:t>Charles de Foucauld est tué au désert...</a:t>
            </a:r>
            <a:br>
              <a:rPr lang="es-ES" altLang="fr-FR">
                <a:solidFill>
                  <a:schemeClr val="tx1"/>
                </a:solidFill>
              </a:rPr>
            </a:br>
            <a:endParaRPr lang="es-ES" altLang="fr-FR">
              <a:solidFill>
                <a:schemeClr val="tx1"/>
              </a:solidFill>
            </a:endParaRPr>
          </a:p>
          <a:p>
            <a:pPr>
              <a:lnSpc>
                <a:spcPct val="75000"/>
              </a:lnSpc>
              <a:spcAft>
                <a:spcPts val="1400"/>
              </a:spcAft>
              <a:buClrTx/>
              <a:buFontTx/>
              <a:buNone/>
            </a:pPr>
            <a:r>
              <a:rPr lang="es-ES" altLang="fr-FR">
                <a:solidFill>
                  <a:schemeClr val="tx1"/>
                </a:solidFill>
              </a:rPr>
              <a:t>						C’est le </a:t>
            </a:r>
            <a:r>
              <a:rPr lang="fr-FR" altLang="fr-FR">
                <a:solidFill>
                  <a:schemeClr val="tx1"/>
                </a:solidFill>
              </a:rPr>
              <a:t>1</a:t>
            </a:r>
            <a:r>
              <a:rPr lang="fr-FR" altLang="fr-FR" baseline="30000">
                <a:solidFill>
                  <a:schemeClr val="tx1"/>
                </a:solidFill>
              </a:rPr>
              <a:t>er</a:t>
            </a:r>
            <a:r>
              <a:rPr lang="fr-FR" altLang="fr-FR">
                <a:solidFill>
                  <a:schemeClr val="tx1"/>
                </a:solidFill>
              </a:rPr>
              <a:t> </a:t>
            </a:r>
            <a:r>
              <a:rPr lang="es-ES" altLang="fr-FR">
                <a:solidFill>
                  <a:schemeClr val="tx1"/>
                </a:solidFill>
              </a:rPr>
              <a:t>décembre 1916.</a:t>
            </a:r>
          </a:p>
        </p:txBody>
      </p:sp>
    </p:spTree>
    <p:custDataLst>
      <p:tags r:id="rId1"/>
    </p:custDataLst>
  </p:cSld>
  <p:clrMapOvr>
    <a:masterClrMapping/>
  </p:clrMapOvr>
  <p:transition spd="med" advTm="25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50"/>
            <a:ext cx="9296400" cy="723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4"/>
          <p:cNvSpPr>
            <a:spLocks noGrp="1" noChangeArrowheads="1"/>
          </p:cNvSpPr>
          <p:nvPr>
            <p:ph type="body" idx="1"/>
          </p:nvPr>
        </p:nvSpPr>
        <p:spPr>
          <a:xfrm>
            <a:off x="755650" y="115888"/>
            <a:ext cx="7620000" cy="2260600"/>
          </a:xfrm>
        </p:spPr>
        <p:txBody>
          <a:bodyPr/>
          <a:lstStyle/>
          <a:p>
            <a:pPr marL="0" indent="0" algn="ctr" eaLnBrk="1">
              <a:buClrTx/>
              <a:buFontTx/>
              <a:buNone/>
              <a:tabLst>
                <a:tab pos="0" algn="l"/>
                <a:tab pos="104775" algn="l"/>
                <a:tab pos="554038" algn="l"/>
                <a:tab pos="1003300" algn="l"/>
                <a:tab pos="1452563" algn="l"/>
                <a:tab pos="1901825" algn="l"/>
                <a:tab pos="2351088" algn="l"/>
                <a:tab pos="2797175" algn="l"/>
                <a:tab pos="3248025" algn="l"/>
                <a:tab pos="3697288" algn="l"/>
                <a:tab pos="4146550" algn="l"/>
                <a:tab pos="4595813" algn="l"/>
                <a:tab pos="5045075" algn="l"/>
                <a:tab pos="5494338" algn="l"/>
                <a:tab pos="5945188" algn="l"/>
                <a:tab pos="6394450" algn="l"/>
                <a:tab pos="6843713" algn="l"/>
                <a:tab pos="7292975" algn="l"/>
                <a:tab pos="7742238" algn="l"/>
                <a:tab pos="8191500" algn="l"/>
                <a:tab pos="8640763" algn="l"/>
              </a:tabLst>
              <a:defRPr/>
            </a:pPr>
            <a:endParaRPr lang="es-ES" altLang="fr-FR" b="1" i="1" dirty="0" smtClean="0">
              <a:solidFill>
                <a:schemeClr val="tx1"/>
              </a:solidFill>
            </a:endParaRPr>
          </a:p>
          <a:p>
            <a:pPr marL="0" indent="0" algn="ctr" eaLnBrk="1">
              <a:buClrTx/>
              <a:buFontTx/>
              <a:buNone/>
              <a:tabLst>
                <a:tab pos="0" algn="l"/>
                <a:tab pos="104775" algn="l"/>
                <a:tab pos="554038" algn="l"/>
                <a:tab pos="1003300" algn="l"/>
                <a:tab pos="1452563" algn="l"/>
                <a:tab pos="1901825" algn="l"/>
                <a:tab pos="2351088" algn="l"/>
                <a:tab pos="2797175" algn="l"/>
                <a:tab pos="3248025" algn="l"/>
                <a:tab pos="3697288" algn="l"/>
                <a:tab pos="4146550" algn="l"/>
                <a:tab pos="4595813" algn="l"/>
                <a:tab pos="5045075" algn="l"/>
                <a:tab pos="5494338" algn="l"/>
                <a:tab pos="5945188" algn="l"/>
                <a:tab pos="6394450" algn="l"/>
                <a:tab pos="6843713" algn="l"/>
                <a:tab pos="7292975" algn="l"/>
                <a:tab pos="7742238" algn="l"/>
                <a:tab pos="8191500" algn="l"/>
                <a:tab pos="8640763" algn="l"/>
              </a:tabLst>
              <a:defRPr/>
            </a:pPr>
            <a:r>
              <a:rPr lang="es-ES" altLang="fr-FR" i="1" dirty="0" smtClean="0">
                <a:solidFill>
                  <a:schemeClr val="tx1"/>
                </a:solidFill>
                <a:effectLst>
                  <a:outerShdw blurRad="38100" dist="38100" dir="2700000" algn="tl">
                    <a:srgbClr val="000000">
                      <a:alpha val="43137"/>
                    </a:srgbClr>
                  </a:outerShdw>
                </a:effectLst>
              </a:rPr>
              <a:t>“</a:t>
            </a:r>
            <a:r>
              <a:rPr lang="fr-FR" altLang="fr-FR" i="1" dirty="0" smtClean="0">
                <a:solidFill>
                  <a:schemeClr val="tx1"/>
                </a:solidFill>
                <a:effectLst>
                  <a:outerShdw blurRad="38100" dist="38100" dir="2700000" algn="tl">
                    <a:srgbClr val="000000">
                      <a:alpha val="43137"/>
                    </a:srgbClr>
                  </a:outerShdw>
                </a:effectLst>
              </a:rPr>
              <a:t>Quand le grain de blé qui tombe à terre </a:t>
            </a:r>
            <a:br>
              <a:rPr lang="fr-FR" altLang="fr-FR" i="1" dirty="0" smtClean="0">
                <a:solidFill>
                  <a:schemeClr val="tx1"/>
                </a:solidFill>
                <a:effectLst>
                  <a:outerShdw blurRad="38100" dist="38100" dir="2700000" algn="tl">
                    <a:srgbClr val="000000">
                      <a:alpha val="43137"/>
                    </a:srgbClr>
                  </a:outerShdw>
                </a:effectLst>
              </a:rPr>
            </a:br>
            <a:r>
              <a:rPr lang="fr-FR" altLang="fr-FR" i="1" dirty="0" smtClean="0">
                <a:solidFill>
                  <a:schemeClr val="tx1"/>
                </a:solidFill>
                <a:effectLst>
                  <a:outerShdw blurRad="38100" dist="38100" dir="2700000" algn="tl">
                    <a:srgbClr val="000000">
                      <a:alpha val="43137"/>
                    </a:srgbClr>
                  </a:outerShdw>
                </a:effectLst>
              </a:rPr>
              <a:t>ne meurt pas, il reste seul ; s'il meurt, il porte beaucoup de fruits... </a:t>
            </a:r>
            <a:r>
              <a:rPr lang="es-ES" altLang="fr-FR" i="1" dirty="0" smtClean="0">
                <a:solidFill>
                  <a:schemeClr val="tx1"/>
                </a:solidFill>
                <a:effectLst>
                  <a:outerShdw blurRad="38100" dist="38100" dir="2700000" algn="tl">
                    <a:srgbClr val="000000">
                      <a:alpha val="43137"/>
                    </a:srgbClr>
                  </a:outerShdw>
                </a:effectLst>
              </a:rPr>
              <a:t>”</a:t>
            </a:r>
          </a:p>
          <a:p>
            <a:pPr marL="0" indent="0" algn="ctr" eaLnBrk="1">
              <a:buClrTx/>
              <a:buFontTx/>
              <a:buNone/>
              <a:tabLst>
                <a:tab pos="0" algn="l"/>
                <a:tab pos="104775" algn="l"/>
                <a:tab pos="554038" algn="l"/>
                <a:tab pos="1003300" algn="l"/>
                <a:tab pos="1452563" algn="l"/>
                <a:tab pos="1901825" algn="l"/>
                <a:tab pos="2351088" algn="l"/>
                <a:tab pos="2797175" algn="l"/>
                <a:tab pos="3248025" algn="l"/>
                <a:tab pos="3697288" algn="l"/>
                <a:tab pos="4146550" algn="l"/>
                <a:tab pos="4595813" algn="l"/>
                <a:tab pos="5045075" algn="l"/>
                <a:tab pos="5494338" algn="l"/>
                <a:tab pos="5945188" algn="l"/>
                <a:tab pos="6394450" algn="l"/>
                <a:tab pos="6843713" algn="l"/>
                <a:tab pos="7292975" algn="l"/>
                <a:tab pos="7742238" algn="l"/>
                <a:tab pos="8191500" algn="l"/>
                <a:tab pos="8640763" algn="l"/>
              </a:tabLst>
              <a:defRPr/>
            </a:pPr>
            <a:endParaRPr lang="es-ES" altLang="fr-FR" i="1" dirty="0" smtClean="0">
              <a:solidFill>
                <a:schemeClr val="tx1"/>
              </a:solidFill>
            </a:endParaRPr>
          </a:p>
        </p:txBody>
      </p:sp>
      <p:sp>
        <p:nvSpPr>
          <p:cNvPr id="5" name="Rectangle 1"/>
          <p:cNvSpPr>
            <a:spLocks noChangeArrowheads="1"/>
          </p:cNvSpPr>
          <p:nvPr/>
        </p:nvSpPr>
        <p:spPr bwMode="auto">
          <a:xfrm>
            <a:off x="522288" y="2636838"/>
            <a:ext cx="8353425"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a:tabLst>
                <a:tab pos="0" algn="l"/>
                <a:tab pos="104775" algn="l"/>
                <a:tab pos="554038" algn="l"/>
                <a:tab pos="1003300" algn="l"/>
                <a:tab pos="1452563" algn="l"/>
                <a:tab pos="1901825" algn="l"/>
                <a:tab pos="2351088" algn="l"/>
                <a:tab pos="2797175" algn="l"/>
                <a:tab pos="3248025" algn="l"/>
                <a:tab pos="3697288" algn="l"/>
                <a:tab pos="4146550" algn="l"/>
                <a:tab pos="4595813" algn="l"/>
                <a:tab pos="5045075" algn="l"/>
                <a:tab pos="5494338" algn="l"/>
                <a:tab pos="5945188" algn="l"/>
                <a:tab pos="6394450" algn="l"/>
                <a:tab pos="6843713" algn="l"/>
                <a:tab pos="7292975" algn="l"/>
                <a:tab pos="7742238" algn="l"/>
                <a:tab pos="8191500" algn="l"/>
                <a:tab pos="8640763" algn="l"/>
              </a:tabLst>
              <a:defRPr sz="3200">
                <a:solidFill>
                  <a:srgbClr val="000000"/>
                </a:solidFill>
                <a:latin typeface="Times New Roman" charset="0"/>
                <a:ea typeface="Arial Unicode MS" pitchFamily="34" charset="-128"/>
                <a:cs typeface="Arial Unicode MS" pitchFamily="34" charset="-128"/>
              </a:defRPr>
            </a:lvl1pPr>
            <a:lvl2pPr eaLnBrk="0">
              <a:tabLst>
                <a:tab pos="0" algn="l"/>
                <a:tab pos="104775" algn="l"/>
                <a:tab pos="554038" algn="l"/>
                <a:tab pos="1003300" algn="l"/>
                <a:tab pos="1452563" algn="l"/>
                <a:tab pos="1901825" algn="l"/>
                <a:tab pos="2351088" algn="l"/>
                <a:tab pos="2797175" algn="l"/>
                <a:tab pos="3248025" algn="l"/>
                <a:tab pos="3697288" algn="l"/>
                <a:tab pos="4146550" algn="l"/>
                <a:tab pos="4595813" algn="l"/>
                <a:tab pos="5045075" algn="l"/>
                <a:tab pos="5494338" algn="l"/>
                <a:tab pos="5945188" algn="l"/>
                <a:tab pos="6394450" algn="l"/>
                <a:tab pos="6843713" algn="l"/>
                <a:tab pos="7292975" algn="l"/>
                <a:tab pos="7742238" algn="l"/>
                <a:tab pos="8191500" algn="l"/>
                <a:tab pos="8640763" algn="l"/>
              </a:tabLst>
              <a:defRPr sz="3200">
                <a:solidFill>
                  <a:srgbClr val="000000"/>
                </a:solidFill>
                <a:latin typeface="Times New Roman" charset="0"/>
                <a:ea typeface="Arial Unicode MS" pitchFamily="34" charset="-128"/>
                <a:cs typeface="Arial Unicode MS" pitchFamily="34" charset="-128"/>
              </a:defRPr>
            </a:lvl2pPr>
            <a:lvl3pPr eaLnBrk="0">
              <a:tabLst>
                <a:tab pos="0" algn="l"/>
                <a:tab pos="104775" algn="l"/>
                <a:tab pos="554038" algn="l"/>
                <a:tab pos="1003300" algn="l"/>
                <a:tab pos="1452563" algn="l"/>
                <a:tab pos="1901825" algn="l"/>
                <a:tab pos="2351088" algn="l"/>
                <a:tab pos="2797175" algn="l"/>
                <a:tab pos="3248025" algn="l"/>
                <a:tab pos="3697288" algn="l"/>
                <a:tab pos="4146550" algn="l"/>
                <a:tab pos="4595813" algn="l"/>
                <a:tab pos="5045075" algn="l"/>
                <a:tab pos="5494338" algn="l"/>
                <a:tab pos="5945188" algn="l"/>
                <a:tab pos="6394450" algn="l"/>
                <a:tab pos="6843713" algn="l"/>
                <a:tab pos="7292975" algn="l"/>
                <a:tab pos="7742238" algn="l"/>
                <a:tab pos="8191500" algn="l"/>
                <a:tab pos="8640763" algn="l"/>
              </a:tabLst>
              <a:defRPr sz="3200">
                <a:solidFill>
                  <a:srgbClr val="000000"/>
                </a:solidFill>
                <a:latin typeface="Times New Roman" charset="0"/>
                <a:ea typeface="Arial Unicode MS" pitchFamily="34" charset="-128"/>
                <a:cs typeface="Arial Unicode MS" pitchFamily="34" charset="-128"/>
              </a:defRPr>
            </a:lvl3pPr>
            <a:lvl4pPr eaLnBrk="0">
              <a:tabLst>
                <a:tab pos="0" algn="l"/>
                <a:tab pos="104775" algn="l"/>
                <a:tab pos="554038" algn="l"/>
                <a:tab pos="1003300" algn="l"/>
                <a:tab pos="1452563" algn="l"/>
                <a:tab pos="1901825" algn="l"/>
                <a:tab pos="2351088" algn="l"/>
                <a:tab pos="2797175" algn="l"/>
                <a:tab pos="3248025" algn="l"/>
                <a:tab pos="3697288" algn="l"/>
                <a:tab pos="4146550" algn="l"/>
                <a:tab pos="4595813" algn="l"/>
                <a:tab pos="5045075" algn="l"/>
                <a:tab pos="5494338" algn="l"/>
                <a:tab pos="5945188" algn="l"/>
                <a:tab pos="6394450" algn="l"/>
                <a:tab pos="6843713" algn="l"/>
                <a:tab pos="7292975" algn="l"/>
                <a:tab pos="7742238" algn="l"/>
                <a:tab pos="8191500" algn="l"/>
                <a:tab pos="8640763" algn="l"/>
              </a:tabLst>
              <a:defRPr sz="3200">
                <a:solidFill>
                  <a:srgbClr val="000000"/>
                </a:solidFill>
                <a:latin typeface="Times New Roman" charset="0"/>
                <a:ea typeface="Arial Unicode MS" pitchFamily="34" charset="-128"/>
                <a:cs typeface="Arial Unicode MS" pitchFamily="34" charset="-128"/>
              </a:defRPr>
            </a:lvl4pPr>
            <a:lvl5pPr eaLnBrk="0">
              <a:tabLst>
                <a:tab pos="0" algn="l"/>
                <a:tab pos="104775" algn="l"/>
                <a:tab pos="554038" algn="l"/>
                <a:tab pos="1003300" algn="l"/>
                <a:tab pos="1452563" algn="l"/>
                <a:tab pos="1901825" algn="l"/>
                <a:tab pos="2351088" algn="l"/>
                <a:tab pos="2797175" algn="l"/>
                <a:tab pos="3248025" algn="l"/>
                <a:tab pos="3697288" algn="l"/>
                <a:tab pos="4146550" algn="l"/>
                <a:tab pos="4595813" algn="l"/>
                <a:tab pos="5045075" algn="l"/>
                <a:tab pos="5494338" algn="l"/>
                <a:tab pos="5945188" algn="l"/>
                <a:tab pos="6394450" algn="l"/>
                <a:tab pos="6843713" algn="l"/>
                <a:tab pos="7292975" algn="l"/>
                <a:tab pos="7742238" algn="l"/>
                <a:tab pos="8191500" algn="l"/>
                <a:tab pos="8640763" algn="l"/>
              </a:tabLst>
              <a:defRPr sz="3200">
                <a:solidFill>
                  <a:srgbClr val="000000"/>
                </a:solidFill>
                <a:latin typeface="Times New Roman" charset="0"/>
                <a:ea typeface="Arial Unicode MS" pitchFamily="34" charset="-128"/>
                <a:cs typeface="Arial Unicode MS" pitchFamily="34"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104775" algn="l"/>
                <a:tab pos="554038" algn="l"/>
                <a:tab pos="1003300" algn="l"/>
                <a:tab pos="1452563" algn="l"/>
                <a:tab pos="1901825" algn="l"/>
                <a:tab pos="2351088" algn="l"/>
                <a:tab pos="2797175" algn="l"/>
                <a:tab pos="3248025" algn="l"/>
                <a:tab pos="3697288" algn="l"/>
                <a:tab pos="4146550" algn="l"/>
                <a:tab pos="4595813" algn="l"/>
                <a:tab pos="5045075" algn="l"/>
                <a:tab pos="5494338" algn="l"/>
                <a:tab pos="5945188" algn="l"/>
                <a:tab pos="6394450" algn="l"/>
                <a:tab pos="6843713" algn="l"/>
                <a:tab pos="7292975" algn="l"/>
                <a:tab pos="7742238" algn="l"/>
                <a:tab pos="8191500" algn="l"/>
                <a:tab pos="8640763" algn="l"/>
              </a:tabLst>
              <a:defRPr sz="3200">
                <a:solidFill>
                  <a:srgbClr val="000000"/>
                </a:solidFill>
                <a:latin typeface="Times New Roman" charset="0"/>
                <a:ea typeface="Arial Unicode MS" pitchFamily="34" charset="-128"/>
                <a:cs typeface="Arial Unicode MS" pitchFamily="34"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104775" algn="l"/>
                <a:tab pos="554038" algn="l"/>
                <a:tab pos="1003300" algn="l"/>
                <a:tab pos="1452563" algn="l"/>
                <a:tab pos="1901825" algn="l"/>
                <a:tab pos="2351088" algn="l"/>
                <a:tab pos="2797175" algn="l"/>
                <a:tab pos="3248025" algn="l"/>
                <a:tab pos="3697288" algn="l"/>
                <a:tab pos="4146550" algn="l"/>
                <a:tab pos="4595813" algn="l"/>
                <a:tab pos="5045075" algn="l"/>
                <a:tab pos="5494338" algn="l"/>
                <a:tab pos="5945188" algn="l"/>
                <a:tab pos="6394450" algn="l"/>
                <a:tab pos="6843713" algn="l"/>
                <a:tab pos="7292975" algn="l"/>
                <a:tab pos="7742238" algn="l"/>
                <a:tab pos="8191500" algn="l"/>
                <a:tab pos="8640763" algn="l"/>
              </a:tabLst>
              <a:defRPr sz="3200">
                <a:solidFill>
                  <a:srgbClr val="000000"/>
                </a:solidFill>
                <a:latin typeface="Times New Roman" charset="0"/>
                <a:ea typeface="Arial Unicode MS" pitchFamily="34" charset="-128"/>
                <a:cs typeface="Arial Unicode MS" pitchFamily="34"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104775" algn="l"/>
                <a:tab pos="554038" algn="l"/>
                <a:tab pos="1003300" algn="l"/>
                <a:tab pos="1452563" algn="l"/>
                <a:tab pos="1901825" algn="l"/>
                <a:tab pos="2351088" algn="l"/>
                <a:tab pos="2797175" algn="l"/>
                <a:tab pos="3248025" algn="l"/>
                <a:tab pos="3697288" algn="l"/>
                <a:tab pos="4146550" algn="l"/>
                <a:tab pos="4595813" algn="l"/>
                <a:tab pos="5045075" algn="l"/>
                <a:tab pos="5494338" algn="l"/>
                <a:tab pos="5945188" algn="l"/>
                <a:tab pos="6394450" algn="l"/>
                <a:tab pos="6843713" algn="l"/>
                <a:tab pos="7292975" algn="l"/>
                <a:tab pos="7742238" algn="l"/>
                <a:tab pos="8191500" algn="l"/>
                <a:tab pos="8640763" algn="l"/>
              </a:tabLst>
              <a:defRPr sz="3200">
                <a:solidFill>
                  <a:srgbClr val="000000"/>
                </a:solidFill>
                <a:latin typeface="Times New Roman" charset="0"/>
                <a:ea typeface="Arial Unicode MS" pitchFamily="34" charset="-128"/>
                <a:cs typeface="Arial Unicode MS" pitchFamily="34"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104775" algn="l"/>
                <a:tab pos="554038" algn="l"/>
                <a:tab pos="1003300" algn="l"/>
                <a:tab pos="1452563" algn="l"/>
                <a:tab pos="1901825" algn="l"/>
                <a:tab pos="2351088" algn="l"/>
                <a:tab pos="2797175" algn="l"/>
                <a:tab pos="3248025" algn="l"/>
                <a:tab pos="3697288" algn="l"/>
                <a:tab pos="4146550" algn="l"/>
                <a:tab pos="4595813" algn="l"/>
                <a:tab pos="5045075" algn="l"/>
                <a:tab pos="5494338" algn="l"/>
                <a:tab pos="5945188" algn="l"/>
                <a:tab pos="6394450" algn="l"/>
                <a:tab pos="6843713" algn="l"/>
                <a:tab pos="7292975" algn="l"/>
                <a:tab pos="7742238" algn="l"/>
                <a:tab pos="8191500" algn="l"/>
                <a:tab pos="8640763" algn="l"/>
              </a:tabLst>
              <a:defRPr sz="3200">
                <a:solidFill>
                  <a:srgbClr val="000000"/>
                </a:solidFill>
                <a:latin typeface="Times New Roman" charset="0"/>
                <a:ea typeface="Arial Unicode MS" pitchFamily="34" charset="-128"/>
                <a:cs typeface="Arial Unicode MS" pitchFamily="34" charset="-128"/>
              </a:defRPr>
            </a:lvl9pPr>
          </a:lstStyle>
          <a:p>
            <a:pPr algn="ctr" eaLnBrk="1">
              <a:buClrTx/>
              <a:buFontTx/>
              <a:buNone/>
              <a:defRPr/>
            </a:pPr>
            <a:endParaRPr lang="es-ES" altLang="fr-FR" i="1" dirty="0" smtClean="0">
              <a:solidFill>
                <a:schemeClr val="tx1"/>
              </a:solidFill>
            </a:endParaRPr>
          </a:p>
          <a:p>
            <a:pPr algn="ctr" eaLnBrk="1">
              <a:buClrTx/>
              <a:defRPr/>
            </a:pPr>
            <a:r>
              <a:rPr lang="es-ES" altLang="fr-FR" dirty="0" smtClean="0">
                <a:effectLst>
                  <a:outerShdw blurRad="38100" dist="38100" dir="2700000" algn="tl">
                    <a:srgbClr val="000000">
                      <a:alpha val="43137"/>
                    </a:srgbClr>
                  </a:outerShdw>
                </a:effectLst>
              </a:rPr>
              <a:t> </a:t>
            </a:r>
            <a:br>
              <a:rPr lang="es-ES" altLang="fr-FR" dirty="0" smtClean="0">
                <a:effectLst>
                  <a:outerShdw blurRad="38100" dist="38100" dir="2700000" algn="tl">
                    <a:srgbClr val="000000">
                      <a:alpha val="43137"/>
                    </a:srgbClr>
                  </a:outerShdw>
                </a:effectLst>
              </a:rPr>
            </a:br>
            <a:r>
              <a:rPr lang="es-ES" altLang="fr-FR" dirty="0" err="1" smtClean="0">
                <a:solidFill>
                  <a:schemeClr val="tx1"/>
                </a:solidFill>
                <a:effectLst>
                  <a:outerShdw blurRad="38100" dist="38100" dir="2700000" algn="tl">
                    <a:srgbClr val="000000">
                      <a:alpha val="43137"/>
                    </a:srgbClr>
                  </a:outerShdw>
                </a:effectLst>
              </a:rPr>
              <a:t>Aujourd’hui</a:t>
            </a:r>
            <a:r>
              <a:rPr lang="es-ES" altLang="fr-FR" dirty="0" smtClean="0">
                <a:solidFill>
                  <a:schemeClr val="tx1"/>
                </a:solidFill>
                <a:effectLst>
                  <a:outerShdw blurRad="38100" dist="38100" dir="2700000" algn="tl">
                    <a:srgbClr val="000000">
                      <a:alpha val="43137"/>
                    </a:srgbClr>
                  </a:outerShdw>
                </a:effectLst>
              </a:rPr>
              <a:t> </a:t>
            </a:r>
            <a:r>
              <a:rPr lang="es-ES" altLang="fr-FR" dirty="0" err="1" smtClean="0">
                <a:solidFill>
                  <a:schemeClr val="tx1"/>
                </a:solidFill>
                <a:effectLst>
                  <a:outerShdw blurRad="38100" dist="38100" dir="2700000" algn="tl">
                    <a:srgbClr val="000000">
                      <a:alpha val="43137"/>
                    </a:srgbClr>
                  </a:outerShdw>
                </a:effectLst>
              </a:rPr>
              <a:t>il</a:t>
            </a:r>
            <a:r>
              <a:rPr lang="es-ES" altLang="fr-FR" dirty="0" smtClean="0">
                <a:solidFill>
                  <a:schemeClr val="tx1"/>
                </a:solidFill>
                <a:effectLst>
                  <a:outerShdw blurRad="38100" dist="38100" dir="2700000" algn="tl">
                    <a:srgbClr val="000000">
                      <a:alpha val="43137"/>
                    </a:srgbClr>
                  </a:outerShdw>
                </a:effectLst>
              </a:rPr>
              <a:t> y a </a:t>
            </a:r>
            <a:r>
              <a:rPr lang="es-ES" altLang="fr-FR" dirty="0" err="1" smtClean="0">
                <a:solidFill>
                  <a:schemeClr val="tx1"/>
                </a:solidFill>
                <a:effectLst>
                  <a:outerShdw blurRad="38100" dist="38100" dir="2700000" algn="tl">
                    <a:srgbClr val="000000">
                      <a:alpha val="43137"/>
                    </a:srgbClr>
                  </a:outerShdw>
                </a:effectLst>
              </a:rPr>
              <a:t>beaucoup</a:t>
            </a:r>
            <a:r>
              <a:rPr lang="es-ES" altLang="fr-FR" dirty="0" smtClean="0">
                <a:solidFill>
                  <a:schemeClr val="tx1"/>
                </a:solidFill>
                <a:effectLst>
                  <a:outerShdw blurRad="38100" dist="38100" dir="2700000" algn="tl">
                    <a:srgbClr val="000000">
                      <a:alpha val="43137"/>
                    </a:srgbClr>
                  </a:outerShdw>
                </a:effectLst>
              </a:rPr>
              <a:t> de </a:t>
            </a:r>
            <a:r>
              <a:rPr lang="es-ES" altLang="fr-FR" dirty="0" err="1" smtClean="0">
                <a:solidFill>
                  <a:schemeClr val="tx1"/>
                </a:solidFill>
                <a:effectLst>
                  <a:outerShdw blurRad="38100" dist="38100" dir="2700000" algn="tl">
                    <a:srgbClr val="000000">
                      <a:alpha val="43137"/>
                    </a:srgbClr>
                  </a:outerShdw>
                </a:effectLst>
              </a:rPr>
              <a:t>laïcs</a:t>
            </a:r>
            <a:r>
              <a:rPr lang="es-ES" altLang="fr-FR" dirty="0" smtClean="0">
                <a:solidFill>
                  <a:schemeClr val="tx1"/>
                </a:solidFill>
                <a:effectLst>
                  <a:outerShdw blurRad="38100" dist="38100" dir="2700000" algn="tl">
                    <a:srgbClr val="000000">
                      <a:alpha val="43137"/>
                    </a:srgbClr>
                  </a:outerShdw>
                </a:effectLst>
              </a:rPr>
              <a:t>, </a:t>
            </a:r>
            <a:r>
              <a:rPr lang="es-ES" altLang="fr-FR" dirty="0" err="1" smtClean="0">
                <a:solidFill>
                  <a:schemeClr val="tx1"/>
                </a:solidFill>
                <a:effectLst>
                  <a:outerShdw blurRad="38100" dist="38100" dir="2700000" algn="tl">
                    <a:srgbClr val="000000">
                      <a:alpha val="43137"/>
                    </a:srgbClr>
                  </a:outerShdw>
                </a:effectLst>
              </a:rPr>
              <a:t>prêtres</a:t>
            </a:r>
            <a:r>
              <a:rPr lang="es-ES" altLang="fr-FR" dirty="0" smtClean="0">
                <a:solidFill>
                  <a:schemeClr val="tx1"/>
                </a:solidFill>
                <a:effectLst>
                  <a:outerShdw blurRad="38100" dist="38100" dir="2700000" algn="tl">
                    <a:srgbClr val="000000">
                      <a:alpha val="43137"/>
                    </a:srgbClr>
                  </a:outerShdw>
                </a:effectLst>
              </a:rPr>
              <a:t>, </a:t>
            </a:r>
            <a:r>
              <a:rPr lang="es-ES" altLang="fr-FR" dirty="0" err="1" smtClean="0">
                <a:solidFill>
                  <a:schemeClr val="tx1"/>
                </a:solidFill>
                <a:effectLst>
                  <a:outerShdw blurRad="38100" dist="38100" dir="2700000" algn="tl">
                    <a:srgbClr val="000000">
                      <a:alpha val="43137"/>
                    </a:srgbClr>
                  </a:outerShdw>
                </a:effectLst>
              </a:rPr>
              <a:t>religieux</a:t>
            </a:r>
            <a:r>
              <a:rPr lang="es-ES" altLang="fr-FR" dirty="0" smtClean="0">
                <a:solidFill>
                  <a:schemeClr val="tx1"/>
                </a:solidFill>
                <a:effectLst>
                  <a:outerShdw blurRad="38100" dist="38100" dir="2700000" algn="tl">
                    <a:srgbClr val="000000">
                      <a:alpha val="43137"/>
                    </a:srgbClr>
                  </a:outerShdw>
                </a:effectLst>
              </a:rPr>
              <a:t> et </a:t>
            </a:r>
            <a:r>
              <a:rPr lang="es-ES" altLang="fr-FR" dirty="0" err="1" smtClean="0">
                <a:solidFill>
                  <a:schemeClr val="tx1"/>
                </a:solidFill>
                <a:effectLst>
                  <a:outerShdw blurRad="38100" dist="38100" dir="2700000" algn="tl">
                    <a:srgbClr val="000000">
                      <a:alpha val="43137"/>
                    </a:srgbClr>
                  </a:outerShdw>
                </a:effectLst>
              </a:rPr>
              <a:t>religieuses</a:t>
            </a:r>
            <a:r>
              <a:rPr lang="es-ES" altLang="fr-FR" dirty="0" smtClean="0">
                <a:solidFill>
                  <a:schemeClr val="tx1"/>
                </a:solidFill>
                <a:effectLst>
                  <a:outerShdw blurRad="38100" dist="38100" dir="2700000" algn="tl">
                    <a:srgbClr val="000000">
                      <a:alpha val="43137"/>
                    </a:srgbClr>
                  </a:outerShdw>
                </a:effectLst>
              </a:rPr>
              <a:t> à </a:t>
            </a:r>
            <a:r>
              <a:rPr lang="es-ES" altLang="fr-FR" dirty="0" err="1" smtClean="0">
                <a:solidFill>
                  <a:schemeClr val="tx1"/>
                </a:solidFill>
                <a:effectLst>
                  <a:outerShdw blurRad="38100" dist="38100" dir="2700000" algn="tl">
                    <a:srgbClr val="000000">
                      <a:alpha val="43137"/>
                    </a:srgbClr>
                  </a:outerShdw>
                </a:effectLst>
              </a:rPr>
              <a:t>travers</a:t>
            </a:r>
            <a:r>
              <a:rPr lang="es-ES" altLang="fr-FR" dirty="0" smtClean="0">
                <a:solidFill>
                  <a:schemeClr val="tx1"/>
                </a:solidFill>
                <a:effectLst>
                  <a:outerShdw blurRad="38100" dist="38100" dir="2700000" algn="tl">
                    <a:srgbClr val="000000">
                      <a:alpha val="43137"/>
                    </a:srgbClr>
                  </a:outerShdw>
                </a:effectLst>
              </a:rPr>
              <a:t> du monde </a:t>
            </a:r>
            <a:r>
              <a:rPr lang="es-ES" altLang="fr-FR" dirty="0" err="1" smtClean="0">
                <a:solidFill>
                  <a:schemeClr val="tx1"/>
                </a:solidFill>
                <a:effectLst>
                  <a:outerShdw blurRad="38100" dist="38100" dir="2700000" algn="tl">
                    <a:srgbClr val="000000">
                      <a:alpha val="43137"/>
                    </a:srgbClr>
                  </a:outerShdw>
                </a:effectLst>
              </a:rPr>
              <a:t>qui</a:t>
            </a:r>
            <a:r>
              <a:rPr lang="es-ES" altLang="fr-FR" dirty="0" smtClean="0">
                <a:solidFill>
                  <a:schemeClr val="tx1"/>
                </a:solidFill>
                <a:effectLst>
                  <a:outerShdw blurRad="38100" dist="38100" dir="2700000" algn="tl">
                    <a:srgbClr val="000000">
                      <a:alpha val="43137"/>
                    </a:srgbClr>
                  </a:outerShdw>
                </a:effectLst>
              </a:rPr>
              <a:t> </a:t>
            </a:r>
            <a:r>
              <a:rPr lang="es-ES" altLang="fr-FR" dirty="0" err="1" smtClean="0">
                <a:solidFill>
                  <a:schemeClr val="tx1"/>
                </a:solidFill>
                <a:effectLst>
                  <a:outerShdw blurRad="38100" dist="38100" dir="2700000" algn="tl">
                    <a:srgbClr val="000000">
                      <a:alpha val="43137"/>
                    </a:srgbClr>
                  </a:outerShdw>
                </a:effectLst>
              </a:rPr>
              <a:t>s’inspirent</a:t>
            </a:r>
            <a:r>
              <a:rPr lang="es-ES" altLang="fr-FR" dirty="0" smtClean="0">
                <a:solidFill>
                  <a:schemeClr val="tx1"/>
                </a:solidFill>
                <a:effectLst>
                  <a:outerShdw blurRad="38100" dist="38100" dir="2700000" algn="tl">
                    <a:srgbClr val="000000">
                      <a:alpha val="43137"/>
                    </a:srgbClr>
                  </a:outerShdw>
                </a:effectLst>
              </a:rPr>
              <a:t> de la vie de Charles de </a:t>
            </a:r>
            <a:r>
              <a:rPr lang="es-ES" altLang="fr-FR" dirty="0" err="1" smtClean="0">
                <a:solidFill>
                  <a:schemeClr val="tx1"/>
                </a:solidFill>
                <a:effectLst>
                  <a:outerShdw blurRad="38100" dist="38100" dir="2700000" algn="tl">
                    <a:srgbClr val="000000">
                      <a:alpha val="43137"/>
                    </a:srgbClr>
                  </a:outerShdw>
                </a:effectLst>
              </a:rPr>
              <a:t>Foucauld</a:t>
            </a:r>
            <a:r>
              <a:rPr lang="es-ES" altLang="fr-FR" dirty="0" smtClean="0">
                <a:solidFill>
                  <a:schemeClr val="tx1"/>
                </a:solidFill>
                <a:effectLst>
                  <a:outerShdw blurRad="38100" dist="38100" dir="2700000" algn="tl">
                    <a:srgbClr val="000000">
                      <a:alpha val="43137"/>
                    </a:srgbClr>
                  </a:outerShdw>
                </a:effectLst>
              </a:rPr>
              <a:t>.</a:t>
            </a:r>
            <a:endParaRPr lang="es-ES" altLang="fr-FR" dirty="0" smtClean="0">
              <a:effectLst>
                <a:outerShdw blurRad="38100" dist="38100" dir="2700000" algn="tl">
                  <a:srgbClr val="000000">
                    <a:alpha val="43137"/>
                  </a:srgbClr>
                </a:outerShdw>
              </a:effectLst>
            </a:endParaRPr>
          </a:p>
        </p:txBody>
      </p:sp>
    </p:spTree>
    <p:custDataLst>
      <p:tags r:id="rId1"/>
    </p:custDataLst>
  </p:cSld>
  <p:clrMapOvr>
    <a:masterClrMapping/>
  </p:clrMapOvr>
  <p:transition spd="med" advTm="25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3076" descr="D:\Mes documents\Charles de Foucauld\ChF\N1103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ext Box 3074"/>
          <p:cNvSpPr txBox="1">
            <a:spLocks noChangeArrowheads="1"/>
          </p:cNvSpPr>
          <p:nvPr/>
        </p:nvSpPr>
        <p:spPr bwMode="auto">
          <a:xfrm>
            <a:off x="1476375" y="260350"/>
            <a:ext cx="6053138" cy="1252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20160" rIns="0" bIns="0">
            <a:spAutoFit/>
          </a:bodyPr>
          <a:lstStyle/>
          <a:p>
            <a:r>
              <a:rPr lang="fr-FR" altLang="fr-FR" sz="4000" b="1">
                <a:solidFill>
                  <a:schemeClr val="tx1"/>
                </a:solidFill>
                <a:cs typeface="Times New Roman" charset="0"/>
              </a:rPr>
              <a:t>3. Donné aux hommes, en témoin de l’amour de Dieu</a:t>
            </a:r>
          </a:p>
        </p:txBody>
      </p:sp>
      <p:sp>
        <p:nvSpPr>
          <p:cNvPr id="2" name="ZoneTexte 1"/>
          <p:cNvSpPr txBox="1"/>
          <p:nvPr/>
        </p:nvSpPr>
        <p:spPr>
          <a:xfrm>
            <a:off x="2584450" y="5300663"/>
            <a:ext cx="3975100" cy="708025"/>
          </a:xfrm>
          <a:prstGeom prst="rect">
            <a:avLst/>
          </a:prstGeom>
          <a:noFill/>
        </p:spPr>
        <p:txBody>
          <a:bodyPr wrap="none">
            <a:spAutoFit/>
          </a:bodyPr>
          <a:lstStyle/>
          <a:p>
            <a:pPr>
              <a:defRPr/>
            </a:pPr>
            <a:r>
              <a:rPr lang="fr-FR" sz="4000" i="1" dirty="0">
                <a:effectLst>
                  <a:outerShdw blurRad="38100" dist="38100" dir="2700000" algn="tl">
                    <a:srgbClr val="000000">
                      <a:alpha val="43137"/>
                    </a:srgbClr>
                  </a:outerShdw>
                </a:effectLst>
              </a:rPr>
              <a:t>Et ma propre vie? </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07" name="Text Box 3"/>
          <p:cNvSpPr txBox="1">
            <a:spLocks noChangeArrowheads="1"/>
          </p:cNvSpPr>
          <p:nvPr/>
        </p:nvSpPr>
        <p:spPr bwMode="auto">
          <a:xfrm>
            <a:off x="146050" y="4495800"/>
            <a:ext cx="355600"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20160" rIns="0" bIns="0">
            <a:spAutoFit/>
          </a:bodyPr>
          <a:lstStyle/>
          <a:p>
            <a:r>
              <a:rPr lang="fr-FR" altLang="fr-FR" sz="2800">
                <a:solidFill>
                  <a:schemeClr val="bg1"/>
                </a:solidFill>
              </a:rPr>
              <a:t>    </a:t>
            </a:r>
            <a:endParaRPr lang="fr-FR" altLang="fr-FR" sz="2800" i="1">
              <a:solidFill>
                <a:schemeClr val="bg1"/>
              </a:solidFill>
            </a:endParaRPr>
          </a:p>
        </p:txBody>
      </p:sp>
      <p:sp>
        <p:nvSpPr>
          <p:cNvPr id="47108" name="Text Box 4"/>
          <p:cNvSpPr txBox="1">
            <a:spLocks noChangeArrowheads="1"/>
          </p:cNvSpPr>
          <p:nvPr/>
        </p:nvSpPr>
        <p:spPr bwMode="auto">
          <a:xfrm>
            <a:off x="1257300" y="381000"/>
            <a:ext cx="6629400" cy="1282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20160" rIns="0" bIns="0">
            <a:spAutoFit/>
          </a:bodyPr>
          <a:lstStyle/>
          <a:p>
            <a:pPr algn="ctr"/>
            <a:r>
              <a:rPr lang="es-ES" altLang="fr-FR" b="1">
                <a:solidFill>
                  <a:schemeClr val="tx1"/>
                </a:solidFill>
              </a:rPr>
              <a:t>Charles de Foucauld </a:t>
            </a:r>
            <a:br>
              <a:rPr lang="es-ES" altLang="fr-FR" b="1">
                <a:solidFill>
                  <a:schemeClr val="tx1"/>
                </a:solidFill>
              </a:rPr>
            </a:br>
            <a:r>
              <a:rPr lang="es-ES" altLang="fr-FR" sz="1800" b="1">
                <a:solidFill>
                  <a:schemeClr val="tx1"/>
                </a:solidFill>
              </a:rPr>
              <a:t/>
            </a:r>
            <a:br>
              <a:rPr lang="es-ES" altLang="fr-FR" sz="1800" b="1">
                <a:solidFill>
                  <a:schemeClr val="tx1"/>
                </a:solidFill>
              </a:rPr>
            </a:br>
            <a:r>
              <a:rPr lang="es-ES" altLang="fr-FR" b="1">
                <a:solidFill>
                  <a:schemeClr val="tx1"/>
                </a:solidFill>
              </a:rPr>
              <a:t>Donné à Dieu, donné aux hommes </a:t>
            </a:r>
            <a:endParaRPr lang="es-ES" altLang="fr-FR" sz="1000" b="1">
              <a:solidFill>
                <a:schemeClr val="tx1"/>
              </a:solidFill>
            </a:endParaRPr>
          </a:p>
        </p:txBody>
      </p:sp>
    </p:spTree>
    <p:custDataLst>
      <p:tags r:id="rId1"/>
    </p:custData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813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0213" y="549275"/>
            <a:ext cx="3529012" cy="510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48132" name="Picture 3" descr="C:\Users\PFE\Desktop\ChF-2015\ChF-Blic-2\confessionnal-2aaaaa.jpg"/>
          <p:cNvPicPr>
            <a:picLocks noChangeAspect="1" noChangeArrowheads="1"/>
          </p:cNvPicPr>
          <p:nvPr/>
        </p:nvPicPr>
        <p:blipFill>
          <a:blip r:embed="rId4">
            <a:lum bright="18000"/>
            <a:extLst>
              <a:ext uri="{28A0092B-C50C-407E-A947-70E740481C1C}">
                <a14:useLocalDpi xmlns:a14="http://schemas.microsoft.com/office/drawing/2010/main" val="0"/>
              </a:ext>
            </a:extLst>
          </a:blip>
          <a:srcRect/>
          <a:stretch>
            <a:fillRect/>
          </a:stretch>
        </p:blipFill>
        <p:spPr bwMode="auto">
          <a:xfrm>
            <a:off x="5651500" y="2708275"/>
            <a:ext cx="2441575" cy="337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Rectangle 2"/>
          <p:cNvSpPr>
            <a:spLocks noChangeArrowheads="1"/>
          </p:cNvSpPr>
          <p:nvPr/>
        </p:nvSpPr>
        <p:spPr bwMode="auto">
          <a:xfrm>
            <a:off x="4140200" y="549275"/>
            <a:ext cx="4895850" cy="18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altLang="fr-FR" sz="2800" i="1"/>
              <a:t>« En me faisant entrer dans le confessionnal de l'abbé Huvelin,</a:t>
            </a:r>
          </a:p>
          <a:p>
            <a:pPr algn="ctr"/>
            <a:r>
              <a:rPr lang="fr-FR" altLang="fr-FR" sz="2800" i="1"/>
              <a:t>vous m'avez donné tous les biens. Quel jour béni ! »</a:t>
            </a:r>
          </a:p>
        </p:txBody>
      </p:sp>
      <p:sp>
        <p:nvSpPr>
          <p:cNvPr id="48134" name="Rectangle 6"/>
          <p:cNvSpPr>
            <a:spLocks noChangeArrowheads="1"/>
          </p:cNvSpPr>
          <p:nvPr/>
        </p:nvSpPr>
        <p:spPr bwMode="auto">
          <a:xfrm>
            <a:off x="17463" y="5732463"/>
            <a:ext cx="4356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altLang="fr-FR" sz="2800"/>
              <a:t>Chapelle à Beni-Abbès</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1746" name="Picture 2" descr="wueste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899" name="Rectangle 3"/>
          <p:cNvSpPr>
            <a:spLocks noGrp="1" noChangeArrowheads="1"/>
          </p:cNvSpPr>
          <p:nvPr>
            <p:ph type="title"/>
          </p:nvPr>
        </p:nvSpPr>
        <p:spPr>
          <a:xfrm>
            <a:off x="574675" y="1844675"/>
            <a:ext cx="7994650" cy="4275138"/>
          </a:xfrm>
        </p:spPr>
        <p:txBody>
          <a:bodyPr/>
          <a:lstStyle/>
          <a:p>
            <a:pPr algn="ctr" eaLnBrk="1">
              <a:buClrTx/>
              <a:buFontTx/>
              <a:buNone/>
              <a:tabLst>
                <a:tab pos="0" algn="l"/>
                <a:tab pos="447675" algn="l"/>
                <a:tab pos="896938" algn="l"/>
                <a:tab pos="1346200" algn="l"/>
                <a:tab pos="1795463" algn="l"/>
                <a:tab pos="2244725" algn="l"/>
                <a:tab pos="2693988" algn="l"/>
                <a:tab pos="3143250" algn="l"/>
                <a:tab pos="3592513" algn="l"/>
                <a:tab pos="4038600" algn="l"/>
                <a:tab pos="4487863" algn="l"/>
                <a:tab pos="4937125" algn="l"/>
                <a:tab pos="5386388" algn="l"/>
                <a:tab pos="5835650" algn="l"/>
                <a:tab pos="6284913" algn="l"/>
                <a:tab pos="6735763" algn="l"/>
                <a:tab pos="7185025" algn="l"/>
                <a:tab pos="7634288" algn="l"/>
                <a:tab pos="8083550" algn="l"/>
                <a:tab pos="8532813" algn="l"/>
                <a:tab pos="8982075" algn="l"/>
              </a:tabLst>
            </a:pPr>
            <a:r>
              <a:rPr lang="fr-FR" altLang="fr-FR" sz="3000" b="0" i="0" smtClean="0">
                <a:solidFill>
                  <a:schemeClr val="tx1"/>
                </a:solidFill>
                <a:latin typeface="Times New Roman" charset="0"/>
              </a:rPr>
              <a:t/>
            </a:r>
            <a:br>
              <a:rPr lang="fr-FR" altLang="fr-FR" sz="3000" b="0" i="0" smtClean="0">
                <a:solidFill>
                  <a:schemeClr val="tx1"/>
                </a:solidFill>
                <a:latin typeface="Times New Roman" charset="0"/>
              </a:rPr>
            </a:br>
            <a:r>
              <a:rPr lang="fr-FR" altLang="fr-FR" sz="3000" i="0" smtClean="0">
                <a:solidFill>
                  <a:schemeClr val="tx1"/>
                </a:solidFill>
                <a:latin typeface="Times New Roman" charset="0"/>
              </a:rPr>
              <a:t>Il n’y va pas </a:t>
            </a:r>
            <a:r>
              <a:rPr lang="fr-FR" altLang="fr-FR" sz="3000" smtClean="0">
                <a:solidFill>
                  <a:schemeClr val="tx1"/>
                </a:solidFill>
                <a:latin typeface="Times New Roman" charset="0"/>
              </a:rPr>
              <a:t>« pour prêcher, mais pour vivre dans la solitude, la pauvreté, l’humble travail de JÉSUS, tout en tâchant de faire du bien aux âmes, non par la parole, mais par la prière, l’offrande du St Sacrifice, la pénitence, la pratique de la charité.»</a:t>
            </a:r>
            <a:r>
              <a:rPr lang="es-ES" altLang="fr-FR" sz="2800" i="0" smtClean="0">
                <a:solidFill>
                  <a:schemeClr val="tx1"/>
                </a:solidFill>
                <a:latin typeface="Times New Roman" charset="0"/>
              </a:rPr>
              <a:t>		</a:t>
            </a:r>
            <a:br>
              <a:rPr lang="es-ES" altLang="fr-FR" sz="2800" i="0" smtClean="0">
                <a:solidFill>
                  <a:schemeClr val="tx1"/>
                </a:solidFill>
                <a:latin typeface="Times New Roman" charset="0"/>
              </a:rPr>
            </a:br>
            <a:r>
              <a:rPr lang="es-ES" altLang="fr-FR" sz="2800" b="0" i="0" smtClean="0">
                <a:solidFill>
                  <a:schemeClr val="tx1"/>
                </a:solidFill>
                <a:latin typeface="Times New Roman" charset="0"/>
              </a:rPr>
              <a:t>										</a:t>
            </a:r>
            <a:r>
              <a:rPr lang="fr-FR" altLang="fr-FR" sz="2800" smtClean="0">
                <a:solidFill>
                  <a:schemeClr val="tx1"/>
                </a:solidFill>
                <a:latin typeface="Times New Roman" charset="0"/>
              </a:rPr>
              <a:t/>
            </a:r>
            <a:br>
              <a:rPr lang="fr-FR" altLang="fr-FR" sz="2800" smtClean="0">
                <a:solidFill>
                  <a:schemeClr val="tx1"/>
                </a:solidFill>
                <a:latin typeface="Times New Roman" charset="0"/>
              </a:rPr>
            </a:br>
            <a:endParaRPr lang="es-ES" altLang="fr-FR" sz="2800" smtClean="0">
              <a:solidFill>
                <a:schemeClr val="tx1"/>
              </a:solidFill>
              <a:latin typeface="Times New Roman" charset="0"/>
            </a:endParaRPr>
          </a:p>
        </p:txBody>
      </p:sp>
      <p:sp>
        <p:nvSpPr>
          <p:cNvPr id="31749" name="Rectangle 1"/>
          <p:cNvSpPr>
            <a:spLocks noChangeArrowheads="1"/>
          </p:cNvSpPr>
          <p:nvPr/>
        </p:nvSpPr>
        <p:spPr bwMode="auto">
          <a:xfrm>
            <a:off x="1619250" y="333375"/>
            <a:ext cx="6678613"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a:solidFill>
                  <a:schemeClr val="tx1"/>
                </a:solidFill>
              </a:rPr>
              <a:t>Charles veut continuer dans le Sahara la vie cachée de JÉSUS à Nazareth. </a:t>
            </a:r>
            <a:endParaRPr lang="fr-FR" altLang="fr-FR"/>
          </a:p>
        </p:txBody>
      </p:sp>
    </p:spTree>
    <p:custDataLst>
      <p:tags r:id="rId1"/>
    </p:custData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749"/>
                                        </p:tgtEl>
                                        <p:attrNameLst>
                                          <p:attrName>style.visibility</p:attrName>
                                        </p:attrNameLst>
                                      </p:cBhvr>
                                      <p:to>
                                        <p:strVal val="visible"/>
                                      </p:to>
                                    </p:set>
                                    <p:animEffect transition="in" filter="fade">
                                      <p:cBhvr>
                                        <p:cTn id="7" dur="500"/>
                                        <p:tgtEl>
                                          <p:spTgt spid="317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8899"/>
                                        </p:tgtEl>
                                        <p:attrNameLst>
                                          <p:attrName>style.visibility</p:attrName>
                                        </p:attrNameLst>
                                      </p:cBhvr>
                                      <p:to>
                                        <p:strVal val="visible"/>
                                      </p:to>
                                    </p:set>
                                    <p:animEffect transition="in" filter="fade">
                                      <p:cBhvr>
                                        <p:cTn id="12" dur="500"/>
                                        <p:tgtEl>
                                          <p:spTgt spid="2088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99" grpId="0"/>
      <p:bldP spid="3174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7092" name="Text Box 4"/>
          <p:cNvSpPr txBox="1">
            <a:spLocks noChangeArrowheads="1"/>
          </p:cNvSpPr>
          <p:nvPr/>
        </p:nvSpPr>
        <p:spPr bwMode="auto">
          <a:xfrm>
            <a:off x="4284663" y="1263650"/>
            <a:ext cx="4630737" cy="1792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20160" rIns="0" bIns="0">
            <a:spAutoFit/>
          </a:bodyPr>
          <a:lstStyle/>
          <a:p>
            <a:pPr algn="ctr" hangingPunct="1">
              <a:lnSpc>
                <a:spcPct val="90000"/>
              </a:lnSpc>
              <a:spcAft>
                <a:spcPts val="1400"/>
              </a:spcAft>
              <a:buClrTx/>
              <a:buFontTx/>
              <a:buNone/>
            </a:pPr>
            <a:r>
              <a:rPr lang="es-ES" altLang="fr-FR">
                <a:solidFill>
                  <a:schemeClr val="tx1"/>
                </a:solidFill>
              </a:rPr>
              <a:t>Son amour pour l’Eucharistie le conduit à l’amour pour les plus pauvres</a:t>
            </a:r>
            <a:r>
              <a:rPr lang="es-ES" altLang="fr-FR" i="1">
                <a:solidFill>
                  <a:schemeClr val="tx1"/>
                </a:solidFill>
              </a:rPr>
              <a:t>. </a:t>
            </a:r>
          </a:p>
        </p:txBody>
      </p:sp>
      <p:pic>
        <p:nvPicPr>
          <p:cNvPr id="3277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685800"/>
            <a:ext cx="3398838" cy="29479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6869" name="Rectangle 1"/>
          <p:cNvSpPr>
            <a:spLocks noChangeArrowheads="1"/>
          </p:cNvSpPr>
          <p:nvPr/>
        </p:nvSpPr>
        <p:spPr bwMode="auto">
          <a:xfrm>
            <a:off x="900113" y="4149725"/>
            <a:ext cx="7753350"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hangingPunct="1">
              <a:lnSpc>
                <a:spcPct val="90000"/>
              </a:lnSpc>
              <a:spcAft>
                <a:spcPts val="1400"/>
              </a:spcAft>
              <a:buClrTx/>
              <a:buFontTx/>
              <a:buNone/>
            </a:pPr>
            <a:r>
              <a:rPr lang="es-ES" altLang="fr-FR" i="1">
                <a:solidFill>
                  <a:schemeClr val="tx1"/>
                </a:solidFill>
              </a:rPr>
              <a:t>“La phrase de l’évangile qui a bouleversé le plus ma vie, c’est celle-ci: ‘ce que vous faites aux plus petits d’entre les miens,c’est à moi que vous le faites’.”</a:t>
            </a:r>
          </a:p>
        </p:txBody>
      </p:sp>
    </p:spTree>
    <p:custDataLst>
      <p:tags r:id="rId1"/>
    </p:custData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7092"/>
                                        </p:tgtEl>
                                        <p:attrNameLst>
                                          <p:attrName>style.visibility</p:attrName>
                                        </p:attrNameLst>
                                      </p:cBhvr>
                                      <p:to>
                                        <p:strVal val="visible"/>
                                      </p:to>
                                    </p:set>
                                    <p:animEffect transition="in" filter="fade">
                                      <p:cBhvr>
                                        <p:cTn id="7" dur="500"/>
                                        <p:tgtEl>
                                          <p:spTgt spid="2170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869"/>
                                        </p:tgtEl>
                                        <p:attrNameLst>
                                          <p:attrName>style.visibility</p:attrName>
                                        </p:attrNameLst>
                                      </p:cBhvr>
                                      <p:to>
                                        <p:strVal val="visible"/>
                                      </p:to>
                                    </p:set>
                                    <p:animEffect transition="in" filter="fade">
                                      <p:cBhvr>
                                        <p:cTn id="12" dur="500"/>
                                        <p:tgtEl>
                                          <p:spTgt spid="368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2" grpId="0"/>
      <p:bldP spid="36869"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3794" name="Picture 1026" descr="wueste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0947" name="Rectangle 1027"/>
          <p:cNvSpPr>
            <a:spLocks noGrp="1" noChangeArrowheads="1"/>
          </p:cNvSpPr>
          <p:nvPr>
            <p:ph type="title"/>
          </p:nvPr>
        </p:nvSpPr>
        <p:spPr>
          <a:xfrm>
            <a:off x="179388" y="188913"/>
            <a:ext cx="5689600" cy="1800225"/>
          </a:xfrm>
        </p:spPr>
        <p:txBody>
          <a:bodyPr/>
          <a:lstStyle/>
          <a:p>
            <a:pPr algn="ctr" eaLnBrk="1">
              <a:buClrTx/>
              <a:buFontTx/>
              <a:buNone/>
              <a:tabLst>
                <a:tab pos="0" algn="l"/>
                <a:tab pos="447675" algn="l"/>
                <a:tab pos="896938" algn="l"/>
                <a:tab pos="1346200" algn="l"/>
                <a:tab pos="1795463" algn="l"/>
                <a:tab pos="2244725" algn="l"/>
                <a:tab pos="2693988" algn="l"/>
                <a:tab pos="3143250" algn="l"/>
                <a:tab pos="3592513" algn="l"/>
                <a:tab pos="4038600" algn="l"/>
                <a:tab pos="4487863" algn="l"/>
                <a:tab pos="4937125" algn="l"/>
                <a:tab pos="5386388" algn="l"/>
                <a:tab pos="5835650" algn="l"/>
                <a:tab pos="6284913" algn="l"/>
                <a:tab pos="6735763" algn="l"/>
                <a:tab pos="7185025" algn="l"/>
                <a:tab pos="7634288" algn="l"/>
                <a:tab pos="8083550" algn="l"/>
                <a:tab pos="8532813" algn="l"/>
                <a:tab pos="8982075" algn="l"/>
              </a:tabLst>
              <a:defRPr/>
            </a:pPr>
            <a:r>
              <a:rPr lang="es-ES" altLang="fr-FR" sz="3200" b="0" i="0" dirty="0" err="1" smtClean="0">
                <a:solidFill>
                  <a:schemeClr val="tx1"/>
                </a:solidFill>
                <a:effectLst>
                  <a:outerShdw blurRad="38100" dist="38100" dir="2700000" algn="tl">
                    <a:srgbClr val="000000">
                      <a:alpha val="43137"/>
                    </a:srgbClr>
                  </a:outerShdw>
                </a:effectLst>
                <a:latin typeface="Times New Roman" charset="0"/>
              </a:rPr>
              <a:t>Il</a:t>
            </a:r>
            <a:r>
              <a:rPr lang="es-ES" altLang="fr-FR" sz="3200" b="0" i="0" dirty="0" smtClean="0">
                <a:solidFill>
                  <a:schemeClr val="tx1"/>
                </a:solidFill>
                <a:effectLst>
                  <a:outerShdw blurRad="38100" dist="38100" dir="2700000" algn="tl">
                    <a:srgbClr val="000000">
                      <a:alpha val="43137"/>
                    </a:srgbClr>
                  </a:outerShdw>
                </a:effectLst>
                <a:latin typeface="Times New Roman" charset="0"/>
              </a:rPr>
              <a:t> </a:t>
            </a:r>
            <a:r>
              <a:rPr lang="es-ES" altLang="fr-FR" sz="3200" b="0" i="0" dirty="0" err="1" smtClean="0">
                <a:solidFill>
                  <a:schemeClr val="tx1"/>
                </a:solidFill>
                <a:effectLst>
                  <a:outerShdw blurRad="38100" dist="38100" dir="2700000" algn="tl">
                    <a:srgbClr val="000000">
                      <a:alpha val="43137"/>
                    </a:srgbClr>
                  </a:outerShdw>
                </a:effectLst>
                <a:latin typeface="Times New Roman" charset="0"/>
              </a:rPr>
              <a:t>accueille</a:t>
            </a:r>
            <a:r>
              <a:rPr lang="es-ES" altLang="fr-FR" sz="3200" b="0" i="0" dirty="0" smtClean="0">
                <a:solidFill>
                  <a:schemeClr val="tx1"/>
                </a:solidFill>
                <a:effectLst>
                  <a:outerShdw blurRad="38100" dist="38100" dir="2700000" algn="tl">
                    <a:srgbClr val="000000">
                      <a:alpha val="43137"/>
                    </a:srgbClr>
                  </a:outerShdw>
                </a:effectLst>
                <a:latin typeface="Times New Roman" charset="0"/>
              </a:rPr>
              <a:t> </a:t>
            </a:r>
            <a:r>
              <a:rPr lang="es-ES" altLang="fr-FR" sz="3200" b="0" i="0" dirty="0" err="1" smtClean="0">
                <a:solidFill>
                  <a:schemeClr val="tx1"/>
                </a:solidFill>
                <a:effectLst>
                  <a:outerShdw blurRad="38100" dist="38100" dir="2700000" algn="tl">
                    <a:srgbClr val="000000">
                      <a:alpha val="43137"/>
                    </a:srgbClr>
                  </a:outerShdw>
                </a:effectLst>
                <a:latin typeface="Times New Roman" charset="0"/>
              </a:rPr>
              <a:t>chaque</a:t>
            </a:r>
            <a:r>
              <a:rPr lang="es-ES" altLang="fr-FR" sz="3200" b="0" i="0" dirty="0" smtClean="0">
                <a:solidFill>
                  <a:schemeClr val="tx1"/>
                </a:solidFill>
                <a:effectLst>
                  <a:outerShdw blurRad="38100" dist="38100" dir="2700000" algn="tl">
                    <a:srgbClr val="000000">
                      <a:alpha val="43137"/>
                    </a:srgbClr>
                  </a:outerShdw>
                </a:effectLst>
                <a:latin typeface="Times New Roman" charset="0"/>
              </a:rPr>
              <a:t> </a:t>
            </a:r>
            <a:r>
              <a:rPr lang="es-ES" altLang="fr-FR" sz="3200" b="0" i="0" dirty="0" err="1" smtClean="0">
                <a:solidFill>
                  <a:schemeClr val="tx1"/>
                </a:solidFill>
                <a:effectLst>
                  <a:outerShdw blurRad="38100" dist="38100" dir="2700000" algn="tl">
                    <a:srgbClr val="000000">
                      <a:alpha val="43137"/>
                    </a:srgbClr>
                  </a:outerShdw>
                </a:effectLst>
                <a:latin typeface="Times New Roman" charset="0"/>
              </a:rPr>
              <a:t>personne</a:t>
            </a:r>
            <a:r>
              <a:rPr lang="es-ES" altLang="fr-FR" sz="3200" b="0" i="0" dirty="0" smtClean="0">
                <a:solidFill>
                  <a:schemeClr val="tx1"/>
                </a:solidFill>
                <a:effectLst>
                  <a:outerShdw blurRad="38100" dist="38100" dir="2700000" algn="tl">
                    <a:srgbClr val="000000">
                      <a:alpha val="43137"/>
                    </a:srgbClr>
                  </a:outerShdw>
                </a:effectLst>
                <a:latin typeface="Times New Roman" charset="0"/>
              </a:rPr>
              <a:t> </a:t>
            </a:r>
            <a:r>
              <a:rPr lang="es-ES" altLang="fr-FR" sz="3200" b="0" i="0" dirty="0" err="1" smtClean="0">
                <a:solidFill>
                  <a:schemeClr val="tx1"/>
                </a:solidFill>
                <a:effectLst>
                  <a:outerShdw blurRad="38100" dist="38100" dir="2700000" algn="tl">
                    <a:srgbClr val="000000">
                      <a:alpha val="43137"/>
                    </a:srgbClr>
                  </a:outerShdw>
                </a:effectLst>
                <a:latin typeface="Times New Roman" charset="0"/>
              </a:rPr>
              <a:t>comme</a:t>
            </a:r>
            <a:r>
              <a:rPr lang="es-ES" altLang="fr-FR" sz="3200" b="0" i="0" dirty="0" smtClean="0">
                <a:solidFill>
                  <a:schemeClr val="tx1"/>
                </a:solidFill>
                <a:effectLst>
                  <a:outerShdw blurRad="38100" dist="38100" dir="2700000" algn="tl">
                    <a:srgbClr val="000000">
                      <a:alpha val="43137"/>
                    </a:srgbClr>
                  </a:outerShdw>
                </a:effectLst>
                <a:latin typeface="Times New Roman" charset="0"/>
              </a:rPr>
              <a:t> un </a:t>
            </a:r>
            <a:r>
              <a:rPr lang="es-ES" altLang="fr-FR" sz="3200" b="0" i="0" dirty="0" err="1" smtClean="0">
                <a:solidFill>
                  <a:schemeClr val="tx1"/>
                </a:solidFill>
                <a:effectLst>
                  <a:outerShdw blurRad="38100" dist="38100" dir="2700000" algn="tl">
                    <a:srgbClr val="000000">
                      <a:alpha val="43137"/>
                    </a:srgbClr>
                  </a:outerShdw>
                </a:effectLst>
                <a:latin typeface="Times New Roman" charset="0"/>
              </a:rPr>
              <a:t>frère</a:t>
            </a:r>
            <a:r>
              <a:rPr lang="es-ES" altLang="fr-FR" sz="3200" b="0" i="0" dirty="0" smtClean="0">
                <a:solidFill>
                  <a:schemeClr val="tx1"/>
                </a:solidFill>
                <a:effectLst>
                  <a:outerShdw blurRad="38100" dist="38100" dir="2700000" algn="tl">
                    <a:srgbClr val="000000">
                      <a:alpha val="43137"/>
                    </a:srgbClr>
                  </a:outerShdw>
                </a:effectLst>
                <a:latin typeface="Times New Roman" charset="0"/>
              </a:rPr>
              <a:t> </a:t>
            </a:r>
            <a:r>
              <a:rPr lang="es-ES" altLang="fr-FR" sz="3200" b="0" i="0" dirty="0" err="1" smtClean="0">
                <a:solidFill>
                  <a:schemeClr val="tx1"/>
                </a:solidFill>
                <a:effectLst>
                  <a:outerShdw blurRad="38100" dist="38100" dir="2700000" algn="tl">
                    <a:srgbClr val="000000">
                      <a:alpha val="43137"/>
                    </a:srgbClr>
                  </a:outerShdw>
                </a:effectLst>
                <a:latin typeface="Times New Roman" charset="0"/>
              </a:rPr>
              <a:t>aimé</a:t>
            </a:r>
            <a:r>
              <a:rPr lang="es-ES" altLang="fr-FR" sz="3200" b="0" i="0" dirty="0" smtClean="0">
                <a:solidFill>
                  <a:schemeClr val="tx1"/>
                </a:solidFill>
                <a:effectLst>
                  <a:outerShdw blurRad="38100" dist="38100" dir="2700000" algn="tl">
                    <a:srgbClr val="000000">
                      <a:alpha val="43137"/>
                    </a:srgbClr>
                  </a:outerShdw>
                </a:effectLst>
                <a:latin typeface="Times New Roman" charset="0"/>
              </a:rPr>
              <a:t>, une </a:t>
            </a:r>
            <a:r>
              <a:rPr lang="es-ES" altLang="fr-FR" sz="3200" b="0" i="0" dirty="0" err="1" smtClean="0">
                <a:solidFill>
                  <a:schemeClr val="tx1"/>
                </a:solidFill>
                <a:effectLst>
                  <a:outerShdw blurRad="38100" dist="38100" dir="2700000" algn="tl">
                    <a:srgbClr val="000000">
                      <a:alpha val="43137"/>
                    </a:srgbClr>
                  </a:outerShdw>
                </a:effectLst>
                <a:latin typeface="Times New Roman" charset="0"/>
              </a:rPr>
              <a:t>soeur</a:t>
            </a:r>
            <a:r>
              <a:rPr lang="es-ES" altLang="fr-FR" sz="3200" b="0" i="0" dirty="0" smtClean="0">
                <a:solidFill>
                  <a:schemeClr val="tx1"/>
                </a:solidFill>
                <a:effectLst>
                  <a:outerShdw blurRad="38100" dist="38100" dir="2700000" algn="tl">
                    <a:srgbClr val="000000">
                      <a:alpha val="43137"/>
                    </a:srgbClr>
                  </a:outerShdw>
                </a:effectLst>
                <a:latin typeface="Times New Roman" charset="0"/>
              </a:rPr>
              <a:t> </a:t>
            </a:r>
            <a:r>
              <a:rPr lang="es-ES" altLang="fr-FR" sz="3200" b="0" i="0" dirty="0" err="1" smtClean="0">
                <a:solidFill>
                  <a:schemeClr val="tx1"/>
                </a:solidFill>
                <a:effectLst>
                  <a:outerShdw blurRad="38100" dist="38100" dir="2700000" algn="tl">
                    <a:srgbClr val="000000">
                      <a:alpha val="43137"/>
                    </a:srgbClr>
                  </a:outerShdw>
                </a:effectLst>
                <a:latin typeface="Times New Roman" charset="0"/>
              </a:rPr>
              <a:t>aimée</a:t>
            </a:r>
            <a:r>
              <a:rPr lang="es-ES" altLang="fr-FR" sz="3200" b="0" i="0" dirty="0" smtClean="0">
                <a:solidFill>
                  <a:schemeClr val="tx1"/>
                </a:solidFill>
                <a:effectLst>
                  <a:outerShdw blurRad="38100" dist="38100" dir="2700000" algn="tl">
                    <a:srgbClr val="000000">
                      <a:alpha val="43137"/>
                    </a:srgbClr>
                  </a:outerShdw>
                </a:effectLst>
                <a:latin typeface="Times New Roman" charset="0"/>
              </a:rPr>
              <a:t>: </a:t>
            </a:r>
            <a:endParaRPr lang="es-ES" altLang="fr-FR" sz="3200" b="0" dirty="0" smtClean="0">
              <a:solidFill>
                <a:schemeClr val="tx1"/>
              </a:solidFill>
              <a:effectLst>
                <a:outerShdw blurRad="38100" dist="38100" dir="2700000" algn="tl">
                  <a:srgbClr val="000000">
                    <a:alpha val="43137"/>
                  </a:srgbClr>
                </a:outerShdw>
              </a:effectLst>
              <a:latin typeface="Times New Roman" charset="0"/>
            </a:endParaRPr>
          </a:p>
        </p:txBody>
      </p:sp>
      <p:pic>
        <p:nvPicPr>
          <p:cNvPr id="33796" name="Picture 1035" descr="Le Père de Foucauld et un Touar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0788" y="549275"/>
            <a:ext cx="2286000"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95288" y="2708275"/>
            <a:ext cx="6102350" cy="3048000"/>
          </a:xfrm>
          <a:prstGeom prst="rect">
            <a:avLst/>
          </a:prstGeom>
        </p:spPr>
        <p:txBody>
          <a:bodyPr>
            <a:spAutoFit/>
          </a:bodyPr>
          <a:lstStyle/>
          <a:p>
            <a:pPr>
              <a:defRPr/>
            </a:pPr>
            <a:r>
              <a:rPr lang="es-ES" altLang="fr-FR" dirty="0">
                <a:solidFill>
                  <a:schemeClr val="tx1"/>
                </a:solidFill>
                <a:effectLst>
                  <a:outerShdw blurRad="38100" dist="38100" dir="2700000" algn="tl">
                    <a:srgbClr val="000000">
                      <a:alpha val="43137"/>
                    </a:srgbClr>
                  </a:outerShdw>
                </a:effectLst>
              </a:rPr>
              <a:t>“</a:t>
            </a:r>
            <a:r>
              <a:rPr lang="es-ES" altLang="fr-FR" i="1" dirty="0" err="1">
                <a:solidFill>
                  <a:schemeClr val="tx1"/>
                </a:solidFill>
                <a:effectLst>
                  <a:outerShdw blurRad="38100" dist="38100" dir="2700000" algn="tl">
                    <a:srgbClr val="000000">
                      <a:alpha val="43137"/>
                    </a:srgbClr>
                  </a:outerShdw>
                </a:effectLst>
              </a:rPr>
              <a:t>Il</a:t>
            </a:r>
            <a:r>
              <a:rPr lang="es-ES" altLang="fr-FR" i="1" dirty="0">
                <a:solidFill>
                  <a:schemeClr val="tx1"/>
                </a:solidFill>
                <a:effectLst>
                  <a:outerShdw blurRad="38100" dist="38100" dir="2700000" algn="tl">
                    <a:srgbClr val="000000">
                      <a:alpha val="43137"/>
                    </a:srgbClr>
                  </a:outerShdw>
                </a:effectLst>
              </a:rPr>
              <a:t> </a:t>
            </a:r>
            <a:r>
              <a:rPr lang="es-ES" altLang="fr-FR" i="1" dirty="0" err="1">
                <a:solidFill>
                  <a:schemeClr val="tx1"/>
                </a:solidFill>
                <a:effectLst>
                  <a:outerShdw blurRad="38100" dist="38100" dir="2700000" algn="tl">
                    <a:srgbClr val="000000">
                      <a:alpha val="43137"/>
                    </a:srgbClr>
                  </a:outerShdw>
                </a:effectLst>
              </a:rPr>
              <a:t>faut</a:t>
            </a:r>
            <a:r>
              <a:rPr lang="es-ES" altLang="fr-FR" i="1" dirty="0">
                <a:solidFill>
                  <a:schemeClr val="tx1"/>
                </a:solidFill>
                <a:effectLst>
                  <a:outerShdw blurRad="38100" dist="38100" dir="2700000" algn="tl">
                    <a:srgbClr val="000000">
                      <a:alpha val="43137"/>
                    </a:srgbClr>
                  </a:outerShdw>
                </a:effectLst>
              </a:rPr>
              <a:t> savoir </a:t>
            </a:r>
            <a:r>
              <a:rPr lang="es-ES" altLang="fr-FR" i="1" dirty="0" err="1">
                <a:solidFill>
                  <a:schemeClr val="tx1"/>
                </a:solidFill>
                <a:effectLst>
                  <a:outerShdw blurRad="38100" dist="38100" dir="2700000" algn="tl">
                    <a:srgbClr val="000000">
                      <a:alpha val="43137"/>
                    </a:srgbClr>
                  </a:outerShdw>
                </a:effectLst>
              </a:rPr>
              <a:t>qu’on</a:t>
            </a:r>
            <a:r>
              <a:rPr lang="es-ES" altLang="fr-FR" i="1" dirty="0">
                <a:solidFill>
                  <a:schemeClr val="tx1"/>
                </a:solidFill>
                <a:effectLst>
                  <a:outerShdw blurRad="38100" dist="38100" dir="2700000" algn="tl">
                    <a:srgbClr val="000000">
                      <a:alpha val="43137"/>
                    </a:srgbClr>
                  </a:outerShdw>
                </a:effectLst>
              </a:rPr>
              <a:t> </a:t>
            </a:r>
            <a:r>
              <a:rPr lang="es-ES" altLang="fr-FR" i="1" dirty="0" err="1">
                <a:solidFill>
                  <a:schemeClr val="tx1"/>
                </a:solidFill>
                <a:effectLst>
                  <a:outerShdw blurRad="38100" dist="38100" dir="2700000" algn="tl">
                    <a:srgbClr val="000000">
                      <a:alpha val="43137"/>
                    </a:srgbClr>
                  </a:outerShdw>
                </a:effectLst>
              </a:rPr>
              <a:t>frappe</a:t>
            </a:r>
            <a:r>
              <a:rPr lang="es-ES" altLang="fr-FR" i="1" dirty="0">
                <a:solidFill>
                  <a:schemeClr val="tx1"/>
                </a:solidFill>
                <a:effectLst>
                  <a:outerShdw blurRad="38100" dist="38100" dir="2700000" algn="tl">
                    <a:srgbClr val="000000">
                      <a:alpha val="43137"/>
                    </a:srgbClr>
                  </a:outerShdw>
                </a:effectLst>
              </a:rPr>
              <a:t> à </a:t>
            </a:r>
            <a:r>
              <a:rPr lang="es-ES" altLang="fr-FR" i="1" dirty="0" err="1">
                <a:solidFill>
                  <a:schemeClr val="tx1"/>
                </a:solidFill>
                <a:effectLst>
                  <a:outerShdw blurRad="38100" dist="38100" dir="2700000" algn="tl">
                    <a:srgbClr val="000000">
                      <a:alpha val="43137"/>
                    </a:srgbClr>
                  </a:outerShdw>
                </a:effectLst>
              </a:rPr>
              <a:t>ma</a:t>
            </a:r>
            <a:r>
              <a:rPr lang="es-ES" altLang="fr-FR" i="1" dirty="0">
                <a:solidFill>
                  <a:schemeClr val="tx1"/>
                </a:solidFill>
                <a:effectLst>
                  <a:outerShdw blurRad="38100" dist="38100" dir="2700000" algn="tl">
                    <a:srgbClr val="000000">
                      <a:alpha val="43137"/>
                    </a:srgbClr>
                  </a:outerShdw>
                </a:effectLst>
              </a:rPr>
              <a:t> porte dix </a:t>
            </a:r>
            <a:r>
              <a:rPr lang="es-ES" altLang="fr-FR" i="1" dirty="0" err="1">
                <a:solidFill>
                  <a:schemeClr val="tx1"/>
                </a:solidFill>
                <a:effectLst>
                  <a:outerShdw blurRad="38100" dist="38100" dir="2700000" algn="tl">
                    <a:srgbClr val="000000">
                      <a:alpha val="43137"/>
                    </a:srgbClr>
                  </a:outerShdw>
                </a:effectLst>
              </a:rPr>
              <a:t>fois</a:t>
            </a:r>
            <a:r>
              <a:rPr lang="es-ES" altLang="fr-FR" i="1" dirty="0">
                <a:solidFill>
                  <a:schemeClr val="tx1"/>
                </a:solidFill>
                <a:effectLst>
                  <a:outerShdw blurRad="38100" dist="38100" dir="2700000" algn="tl">
                    <a:srgbClr val="000000">
                      <a:alpha val="43137"/>
                    </a:srgbClr>
                  </a:outerShdw>
                </a:effectLst>
              </a:rPr>
              <a:t> par </a:t>
            </a:r>
            <a:r>
              <a:rPr lang="es-ES" altLang="fr-FR" i="1" dirty="0" err="1">
                <a:solidFill>
                  <a:schemeClr val="tx1"/>
                </a:solidFill>
                <a:effectLst>
                  <a:outerShdw blurRad="38100" dist="38100" dir="2700000" algn="tl">
                    <a:srgbClr val="000000">
                      <a:alpha val="43137"/>
                    </a:srgbClr>
                  </a:outerShdw>
                </a:effectLst>
              </a:rPr>
              <a:t>heure</a:t>
            </a:r>
            <a:r>
              <a:rPr lang="es-ES" altLang="fr-FR" i="1" dirty="0">
                <a:solidFill>
                  <a:schemeClr val="tx1"/>
                </a:solidFill>
                <a:effectLst>
                  <a:outerShdw blurRad="38100" dist="38100" dir="2700000" algn="tl">
                    <a:srgbClr val="000000">
                      <a:alpha val="43137"/>
                    </a:srgbClr>
                  </a:outerShdw>
                </a:effectLst>
              </a:rPr>
              <a:t>, </a:t>
            </a:r>
            <a:r>
              <a:rPr lang="es-ES" altLang="fr-FR" i="1" dirty="0" err="1">
                <a:solidFill>
                  <a:schemeClr val="tx1"/>
                </a:solidFill>
                <a:effectLst>
                  <a:outerShdw blurRad="38100" dist="38100" dir="2700000" algn="tl">
                    <a:srgbClr val="000000">
                      <a:alpha val="43137"/>
                    </a:srgbClr>
                  </a:outerShdw>
                </a:effectLst>
              </a:rPr>
              <a:t>plutôt</a:t>
            </a:r>
            <a:r>
              <a:rPr lang="es-ES" altLang="fr-FR" i="1" dirty="0">
                <a:solidFill>
                  <a:schemeClr val="tx1"/>
                </a:solidFill>
                <a:effectLst>
                  <a:outerShdw blurRad="38100" dist="38100" dir="2700000" algn="tl">
                    <a:srgbClr val="000000">
                      <a:alpha val="43137"/>
                    </a:srgbClr>
                  </a:outerShdw>
                </a:effectLst>
              </a:rPr>
              <a:t> plus que </a:t>
            </a:r>
            <a:r>
              <a:rPr lang="es-ES" altLang="fr-FR" i="1" dirty="0" err="1">
                <a:solidFill>
                  <a:schemeClr val="tx1"/>
                </a:solidFill>
                <a:effectLst>
                  <a:outerShdw blurRad="38100" dist="38100" dir="2700000" algn="tl">
                    <a:srgbClr val="000000">
                      <a:alpha val="43137"/>
                    </a:srgbClr>
                  </a:outerShdw>
                </a:effectLst>
              </a:rPr>
              <a:t>moins</a:t>
            </a:r>
            <a:r>
              <a:rPr lang="es-ES" altLang="fr-FR" i="1" dirty="0">
                <a:solidFill>
                  <a:schemeClr val="tx1"/>
                </a:solidFill>
                <a:effectLst>
                  <a:outerShdw blurRad="38100" dist="38100" dir="2700000" algn="tl">
                    <a:srgbClr val="000000">
                      <a:alpha val="43137"/>
                    </a:srgbClr>
                  </a:outerShdw>
                </a:effectLst>
              </a:rPr>
              <a:t>: des </a:t>
            </a:r>
            <a:r>
              <a:rPr lang="es-ES" altLang="fr-FR" i="1" dirty="0" err="1">
                <a:solidFill>
                  <a:schemeClr val="tx1"/>
                </a:solidFill>
                <a:effectLst>
                  <a:outerShdw blurRad="38100" dist="38100" dir="2700000" algn="tl">
                    <a:srgbClr val="000000">
                      <a:alpha val="43137"/>
                    </a:srgbClr>
                  </a:outerShdw>
                </a:effectLst>
              </a:rPr>
              <a:t>pauvres</a:t>
            </a:r>
            <a:r>
              <a:rPr lang="es-ES" altLang="fr-FR" i="1" dirty="0">
                <a:solidFill>
                  <a:schemeClr val="tx1"/>
                </a:solidFill>
                <a:effectLst>
                  <a:outerShdw blurRad="38100" dist="38100" dir="2700000" algn="tl">
                    <a:srgbClr val="000000">
                      <a:alpha val="43137"/>
                    </a:srgbClr>
                  </a:outerShdw>
                </a:effectLst>
              </a:rPr>
              <a:t>, des </a:t>
            </a:r>
            <a:r>
              <a:rPr lang="es-ES" altLang="fr-FR" i="1" dirty="0" err="1">
                <a:solidFill>
                  <a:schemeClr val="tx1"/>
                </a:solidFill>
                <a:effectLst>
                  <a:outerShdw blurRad="38100" dist="38100" dir="2700000" algn="tl">
                    <a:srgbClr val="000000">
                      <a:alpha val="43137"/>
                    </a:srgbClr>
                  </a:outerShdw>
                </a:effectLst>
              </a:rPr>
              <a:t>passants</a:t>
            </a:r>
            <a:r>
              <a:rPr lang="es-ES" altLang="fr-FR" i="1" dirty="0">
                <a:solidFill>
                  <a:schemeClr val="tx1"/>
                </a:solidFill>
                <a:effectLst>
                  <a:outerShdw blurRad="38100" dist="38100" dir="2700000" algn="tl">
                    <a:srgbClr val="000000">
                      <a:alpha val="43137"/>
                    </a:srgbClr>
                  </a:outerShdw>
                </a:effectLst>
              </a:rPr>
              <a:t>, des </a:t>
            </a:r>
            <a:r>
              <a:rPr lang="es-ES" altLang="fr-FR" i="1" dirty="0" err="1">
                <a:solidFill>
                  <a:schemeClr val="tx1"/>
                </a:solidFill>
                <a:effectLst>
                  <a:outerShdw blurRad="38100" dist="38100" dir="2700000" algn="tl">
                    <a:srgbClr val="000000">
                      <a:alpha val="43137"/>
                    </a:srgbClr>
                  </a:outerShdw>
                </a:effectLst>
              </a:rPr>
              <a:t>malades</a:t>
            </a:r>
            <a:r>
              <a:rPr lang="es-ES" altLang="fr-FR" i="1" dirty="0">
                <a:solidFill>
                  <a:schemeClr val="tx1"/>
                </a:solidFill>
                <a:effectLst>
                  <a:outerShdw blurRad="38100" dist="38100" dir="2700000" algn="tl">
                    <a:srgbClr val="000000">
                      <a:alpha val="43137"/>
                    </a:srgbClr>
                  </a:outerShdw>
                </a:effectLst>
              </a:rPr>
              <a:t>, de </a:t>
            </a:r>
            <a:r>
              <a:rPr lang="es-ES" altLang="fr-FR" i="1" dirty="0" err="1">
                <a:solidFill>
                  <a:schemeClr val="tx1"/>
                </a:solidFill>
                <a:effectLst>
                  <a:outerShdw blurRad="38100" dist="38100" dir="2700000" algn="tl">
                    <a:srgbClr val="000000">
                      <a:alpha val="43137"/>
                    </a:srgbClr>
                  </a:outerShdw>
                </a:effectLst>
              </a:rPr>
              <a:t>sorte</a:t>
            </a:r>
            <a:r>
              <a:rPr lang="es-ES" altLang="fr-FR" i="1" dirty="0">
                <a:solidFill>
                  <a:schemeClr val="tx1"/>
                </a:solidFill>
                <a:effectLst>
                  <a:outerShdw blurRad="38100" dist="38100" dir="2700000" algn="tl">
                    <a:srgbClr val="000000">
                      <a:alpha val="43137"/>
                    </a:srgbClr>
                  </a:outerShdw>
                </a:effectLst>
              </a:rPr>
              <a:t> </a:t>
            </a:r>
            <a:r>
              <a:rPr lang="es-ES" altLang="fr-FR" i="1" dirty="0" err="1">
                <a:solidFill>
                  <a:schemeClr val="tx1"/>
                </a:solidFill>
                <a:effectLst>
                  <a:outerShdw blurRad="38100" dist="38100" dir="2700000" algn="tl">
                    <a:srgbClr val="000000">
                      <a:alpha val="43137"/>
                    </a:srgbClr>
                  </a:outerShdw>
                </a:effectLst>
              </a:rPr>
              <a:t>qu’avec</a:t>
            </a:r>
            <a:r>
              <a:rPr lang="es-ES" altLang="fr-FR" i="1" dirty="0">
                <a:solidFill>
                  <a:schemeClr val="tx1"/>
                </a:solidFill>
                <a:effectLst>
                  <a:outerShdw blurRad="38100" dist="38100" dir="2700000" algn="tl">
                    <a:srgbClr val="000000">
                      <a:alpha val="43137"/>
                    </a:srgbClr>
                  </a:outerShdw>
                </a:effectLst>
              </a:rPr>
              <a:t> </a:t>
            </a:r>
            <a:r>
              <a:rPr lang="es-ES" altLang="fr-FR" i="1" dirty="0" err="1">
                <a:solidFill>
                  <a:schemeClr val="tx1"/>
                </a:solidFill>
                <a:effectLst>
                  <a:outerShdw blurRad="38100" dist="38100" dir="2700000" algn="tl">
                    <a:srgbClr val="000000">
                      <a:alpha val="43137"/>
                    </a:srgbClr>
                  </a:outerShdw>
                </a:effectLst>
              </a:rPr>
              <a:t>beaucoup</a:t>
            </a:r>
            <a:r>
              <a:rPr lang="es-ES" altLang="fr-FR" i="1" dirty="0">
                <a:solidFill>
                  <a:schemeClr val="tx1"/>
                </a:solidFill>
                <a:effectLst>
                  <a:outerShdw blurRad="38100" dist="38100" dir="2700000" algn="tl">
                    <a:srgbClr val="000000">
                      <a:alpha val="43137"/>
                    </a:srgbClr>
                  </a:outerShdw>
                </a:effectLst>
              </a:rPr>
              <a:t> de </a:t>
            </a:r>
            <a:r>
              <a:rPr lang="es-ES" altLang="fr-FR" i="1" dirty="0" err="1">
                <a:solidFill>
                  <a:schemeClr val="tx1"/>
                </a:solidFill>
                <a:effectLst>
                  <a:outerShdw blurRad="38100" dist="38100" dir="2700000" algn="tl">
                    <a:srgbClr val="000000">
                      <a:alpha val="43137"/>
                    </a:srgbClr>
                  </a:outerShdw>
                </a:effectLst>
              </a:rPr>
              <a:t>paix</a:t>
            </a:r>
            <a:r>
              <a:rPr lang="es-ES" altLang="fr-FR" i="1" dirty="0">
                <a:solidFill>
                  <a:schemeClr val="tx1"/>
                </a:solidFill>
                <a:effectLst>
                  <a:outerShdw blurRad="38100" dist="38100" dir="2700000" algn="tl">
                    <a:srgbClr val="000000">
                      <a:alpha val="43137"/>
                    </a:srgbClr>
                  </a:outerShdw>
                </a:effectLst>
              </a:rPr>
              <a:t>, </a:t>
            </a:r>
            <a:r>
              <a:rPr lang="es-ES" altLang="fr-FR" i="1" dirty="0" err="1">
                <a:solidFill>
                  <a:schemeClr val="tx1"/>
                </a:solidFill>
                <a:effectLst>
                  <a:outerShdw blurRad="38100" dist="38100" dir="2700000" algn="tl">
                    <a:srgbClr val="000000">
                      <a:alpha val="43137"/>
                    </a:srgbClr>
                  </a:outerShdw>
                </a:effectLst>
              </a:rPr>
              <a:t>j’ai</a:t>
            </a:r>
            <a:r>
              <a:rPr lang="es-ES" altLang="fr-FR" i="1" dirty="0">
                <a:solidFill>
                  <a:schemeClr val="tx1"/>
                </a:solidFill>
                <a:effectLst>
                  <a:outerShdw blurRad="38100" dist="38100" dir="2700000" algn="tl">
                    <a:srgbClr val="000000">
                      <a:alpha val="43137"/>
                    </a:srgbClr>
                  </a:outerShdw>
                </a:effectLst>
              </a:rPr>
              <a:t> </a:t>
            </a:r>
            <a:r>
              <a:rPr lang="es-ES" altLang="fr-FR" i="1" dirty="0" err="1">
                <a:solidFill>
                  <a:schemeClr val="tx1"/>
                </a:solidFill>
                <a:effectLst>
                  <a:outerShdw blurRad="38100" dist="38100" dir="2700000" algn="tl">
                    <a:srgbClr val="000000">
                      <a:alpha val="43137"/>
                    </a:srgbClr>
                  </a:outerShdw>
                </a:effectLst>
              </a:rPr>
              <a:t>beaucoup</a:t>
            </a:r>
            <a:r>
              <a:rPr lang="es-ES" altLang="fr-FR" i="1" dirty="0">
                <a:solidFill>
                  <a:schemeClr val="tx1"/>
                </a:solidFill>
                <a:effectLst>
                  <a:outerShdw blurRad="38100" dist="38100" dir="2700000" algn="tl">
                    <a:srgbClr val="000000">
                      <a:alpha val="43137"/>
                    </a:srgbClr>
                  </a:outerShdw>
                </a:effectLst>
              </a:rPr>
              <a:t> de </a:t>
            </a:r>
            <a:r>
              <a:rPr lang="es-ES" altLang="fr-FR" i="1" dirty="0" err="1">
                <a:solidFill>
                  <a:schemeClr val="tx1"/>
                </a:solidFill>
                <a:effectLst>
                  <a:outerShdw blurRad="38100" dist="38100" dir="2700000" algn="tl">
                    <a:srgbClr val="000000">
                      <a:alpha val="43137"/>
                    </a:srgbClr>
                  </a:outerShdw>
                </a:effectLst>
              </a:rPr>
              <a:t>mouvement</a:t>
            </a:r>
            <a:r>
              <a:rPr lang="es-ES" altLang="fr-FR" i="1" dirty="0">
                <a:solidFill>
                  <a:schemeClr val="tx1"/>
                </a:solidFill>
                <a:effectLst>
                  <a:outerShdw blurRad="38100" dist="38100" dir="2700000" algn="tl">
                    <a:srgbClr val="000000">
                      <a:alpha val="43137"/>
                    </a:srgbClr>
                  </a:outerShdw>
                </a:effectLst>
              </a:rPr>
              <a:t>.</a:t>
            </a:r>
            <a:r>
              <a:rPr lang="es-ES" altLang="fr-FR" dirty="0">
                <a:solidFill>
                  <a:schemeClr val="tx1"/>
                </a:solidFill>
                <a:effectLst>
                  <a:outerShdw blurRad="38100" dist="38100" dir="2700000" algn="tl">
                    <a:srgbClr val="000000">
                      <a:alpha val="43137"/>
                    </a:srgbClr>
                  </a:outerShdw>
                </a:effectLst>
              </a:rPr>
              <a:t>” </a:t>
            </a:r>
            <a:endParaRPr lang="fr-FR" dirty="0"/>
          </a:p>
        </p:txBody>
      </p:sp>
    </p:spTree>
    <p:custDataLst>
      <p:tags r:id="rId1"/>
    </p:custData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0947"/>
                                        </p:tgtEl>
                                        <p:attrNameLst>
                                          <p:attrName>style.visibility</p:attrName>
                                        </p:attrNameLst>
                                      </p:cBhvr>
                                      <p:to>
                                        <p:strVal val="visible"/>
                                      </p:to>
                                    </p:set>
                                    <p:animEffect transition="in" filter="fade">
                                      <p:cBhvr>
                                        <p:cTn id="7" dur="500"/>
                                        <p:tgtEl>
                                          <p:spTgt spid="2109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7"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4818" name="Picture 2" descr="C:\Documents and Settings\Christine\Mes documents\Salvador\pastoral vocacional\rostros_2011_201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2995" name="Rectangle 3"/>
          <p:cNvSpPr>
            <a:spLocks noGrp="1" noChangeArrowheads="1"/>
          </p:cNvSpPr>
          <p:nvPr>
            <p:ph type="title"/>
          </p:nvPr>
        </p:nvSpPr>
        <p:spPr>
          <a:xfrm>
            <a:off x="2390775" y="-25400"/>
            <a:ext cx="4362450" cy="2557463"/>
          </a:xfrm>
        </p:spPr>
        <p:txBody>
          <a:bodyPr/>
          <a:lstStyle/>
          <a:p>
            <a:pPr algn="ct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ltLang="fr-FR" sz="3000" b="0" smtClean="0">
                <a:solidFill>
                  <a:schemeClr val="tx1"/>
                </a:solidFill>
                <a:latin typeface="Times New Roman" charset="0"/>
              </a:rPr>
              <a:t>“Je veux habituer les habitants à me considérer comme leur frère, </a:t>
            </a:r>
            <a:br>
              <a:rPr lang="es-ES" altLang="fr-FR" sz="3000" b="0" smtClean="0">
                <a:solidFill>
                  <a:schemeClr val="tx1"/>
                </a:solidFill>
                <a:latin typeface="Times New Roman" charset="0"/>
              </a:rPr>
            </a:br>
            <a:r>
              <a:rPr lang="es-ES" altLang="fr-FR" sz="3000" b="0" smtClean="0">
                <a:solidFill>
                  <a:schemeClr val="tx1"/>
                </a:solidFill>
                <a:latin typeface="Times New Roman" charset="0"/>
              </a:rPr>
              <a:t>le frère universel.”</a:t>
            </a:r>
            <a:endParaRPr lang="es-ES" altLang="fr-FR" sz="3000" b="0" smtClean="0">
              <a:latin typeface="Times New Roman" charset="0"/>
            </a:endParaRPr>
          </a:p>
        </p:txBody>
      </p:sp>
    </p:spTree>
    <p:custDataLst>
      <p:tags r:id="rId1"/>
    </p:custData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2995"/>
                                        </p:tgtEl>
                                        <p:attrNameLst>
                                          <p:attrName>style.visibility</p:attrName>
                                        </p:attrNameLst>
                                      </p:cBhvr>
                                      <p:to>
                                        <p:strVal val="visible"/>
                                      </p:to>
                                    </p:set>
                                    <p:animEffect transition="in" filter="fade">
                                      <p:cBhvr>
                                        <p:cTn id="7" dur="500"/>
                                        <p:tgtEl>
                                          <p:spTgt spid="2129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795" name="Rectangle 1"/>
          <p:cNvSpPr>
            <a:spLocks noChangeArrowheads="1"/>
          </p:cNvSpPr>
          <p:nvPr/>
        </p:nvSpPr>
        <p:spPr bwMode="auto">
          <a:xfrm>
            <a:off x="555625" y="3644900"/>
            <a:ext cx="8208963"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altLang="fr-FR" i="1"/>
              <a:t>« Se faire tout à tous pour les donner tous à JÉSUS, en ayant avec tous bonté et affection fraternelle, en rendant tous les services possibles, en prenant un contact affec­tueux, en étant un frère tendre pour tous. »</a:t>
            </a:r>
          </a:p>
        </p:txBody>
      </p:sp>
      <p:pic>
        <p:nvPicPr>
          <p:cNvPr id="35844" name="Picture 3" descr="C:\Users\PFE\Desktop\SL1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0738" y="287338"/>
            <a:ext cx="5138737" cy="314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795"/>
                                        </p:tgtEl>
                                        <p:attrNameLst>
                                          <p:attrName>style.visibility</p:attrName>
                                        </p:attrNameLst>
                                      </p:cBhvr>
                                      <p:to>
                                        <p:strVal val="visible"/>
                                      </p:to>
                                    </p:set>
                                    <p:animEffect transition="in" filter="fade">
                                      <p:cBhvr>
                                        <p:cTn id="7" dur="500"/>
                                        <p:tgtEl>
                                          <p:spTgt spid="337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686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80063" y="476250"/>
            <a:ext cx="3154362" cy="3317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9140" name="Text Box 4"/>
          <p:cNvSpPr txBox="1">
            <a:spLocks noChangeArrowheads="1"/>
          </p:cNvSpPr>
          <p:nvPr/>
        </p:nvSpPr>
        <p:spPr bwMode="auto">
          <a:xfrm>
            <a:off x="800100" y="3860800"/>
            <a:ext cx="7431088" cy="284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0156" rIns="0" bIns="0"/>
          <a:lstStyle>
            <a:lvl1pPr eaLnBrk="0">
              <a:tabLst>
                <a:tab pos="0" algn="l"/>
                <a:tab pos="447675" algn="l"/>
                <a:tab pos="896938" algn="l"/>
                <a:tab pos="1346200" algn="l"/>
                <a:tab pos="1795463" algn="l"/>
                <a:tab pos="2244725" algn="l"/>
                <a:tab pos="2693988" algn="l"/>
                <a:tab pos="3143250" algn="l"/>
                <a:tab pos="3592513" algn="l"/>
                <a:tab pos="4038600" algn="l"/>
                <a:tab pos="4487863" algn="l"/>
                <a:tab pos="4937125" algn="l"/>
                <a:tab pos="5386388" algn="l"/>
                <a:tab pos="5835650" algn="l"/>
                <a:tab pos="6284913" algn="l"/>
                <a:tab pos="6735763" algn="l"/>
                <a:tab pos="7185025" algn="l"/>
                <a:tab pos="7634288" algn="l"/>
                <a:tab pos="8083550" algn="l"/>
                <a:tab pos="8532813" algn="l"/>
                <a:tab pos="8982075" algn="l"/>
              </a:tabLst>
              <a:defRPr sz="3200">
                <a:solidFill>
                  <a:srgbClr val="000000"/>
                </a:solidFill>
                <a:latin typeface="Times New Roman" charset="0"/>
                <a:ea typeface="Arial Unicode MS" pitchFamily="34" charset="-128"/>
                <a:cs typeface="Arial Unicode MS" pitchFamily="34" charset="-128"/>
              </a:defRPr>
            </a:lvl1pPr>
            <a:lvl2pPr eaLnBrk="0">
              <a:tabLst>
                <a:tab pos="0" algn="l"/>
                <a:tab pos="447675" algn="l"/>
                <a:tab pos="896938" algn="l"/>
                <a:tab pos="1346200" algn="l"/>
                <a:tab pos="1795463" algn="l"/>
                <a:tab pos="2244725" algn="l"/>
                <a:tab pos="2693988" algn="l"/>
                <a:tab pos="3143250" algn="l"/>
                <a:tab pos="3592513" algn="l"/>
                <a:tab pos="4038600" algn="l"/>
                <a:tab pos="4487863" algn="l"/>
                <a:tab pos="4937125" algn="l"/>
                <a:tab pos="5386388" algn="l"/>
                <a:tab pos="5835650" algn="l"/>
                <a:tab pos="6284913" algn="l"/>
                <a:tab pos="6735763" algn="l"/>
                <a:tab pos="7185025" algn="l"/>
                <a:tab pos="7634288" algn="l"/>
                <a:tab pos="8083550" algn="l"/>
                <a:tab pos="8532813" algn="l"/>
                <a:tab pos="8982075" algn="l"/>
              </a:tabLst>
              <a:defRPr sz="3200">
                <a:solidFill>
                  <a:srgbClr val="000000"/>
                </a:solidFill>
                <a:latin typeface="Times New Roman" charset="0"/>
                <a:ea typeface="Arial Unicode MS" pitchFamily="34" charset="-128"/>
                <a:cs typeface="Arial Unicode MS" pitchFamily="34" charset="-128"/>
              </a:defRPr>
            </a:lvl2pPr>
            <a:lvl3pPr eaLnBrk="0">
              <a:tabLst>
                <a:tab pos="0" algn="l"/>
                <a:tab pos="447675" algn="l"/>
                <a:tab pos="896938" algn="l"/>
                <a:tab pos="1346200" algn="l"/>
                <a:tab pos="1795463" algn="l"/>
                <a:tab pos="2244725" algn="l"/>
                <a:tab pos="2693988" algn="l"/>
                <a:tab pos="3143250" algn="l"/>
                <a:tab pos="3592513" algn="l"/>
                <a:tab pos="4038600" algn="l"/>
                <a:tab pos="4487863" algn="l"/>
                <a:tab pos="4937125" algn="l"/>
                <a:tab pos="5386388" algn="l"/>
                <a:tab pos="5835650" algn="l"/>
                <a:tab pos="6284913" algn="l"/>
                <a:tab pos="6735763" algn="l"/>
                <a:tab pos="7185025" algn="l"/>
                <a:tab pos="7634288" algn="l"/>
                <a:tab pos="8083550" algn="l"/>
                <a:tab pos="8532813" algn="l"/>
                <a:tab pos="8982075" algn="l"/>
              </a:tabLst>
              <a:defRPr sz="3200">
                <a:solidFill>
                  <a:srgbClr val="000000"/>
                </a:solidFill>
                <a:latin typeface="Times New Roman" charset="0"/>
                <a:ea typeface="Arial Unicode MS" pitchFamily="34" charset="-128"/>
                <a:cs typeface="Arial Unicode MS" pitchFamily="34" charset="-128"/>
              </a:defRPr>
            </a:lvl3pPr>
            <a:lvl4pPr eaLnBrk="0">
              <a:tabLst>
                <a:tab pos="0" algn="l"/>
                <a:tab pos="447675" algn="l"/>
                <a:tab pos="896938" algn="l"/>
                <a:tab pos="1346200" algn="l"/>
                <a:tab pos="1795463" algn="l"/>
                <a:tab pos="2244725" algn="l"/>
                <a:tab pos="2693988" algn="l"/>
                <a:tab pos="3143250" algn="l"/>
                <a:tab pos="3592513" algn="l"/>
                <a:tab pos="4038600" algn="l"/>
                <a:tab pos="4487863" algn="l"/>
                <a:tab pos="4937125" algn="l"/>
                <a:tab pos="5386388" algn="l"/>
                <a:tab pos="5835650" algn="l"/>
                <a:tab pos="6284913" algn="l"/>
                <a:tab pos="6735763" algn="l"/>
                <a:tab pos="7185025" algn="l"/>
                <a:tab pos="7634288" algn="l"/>
                <a:tab pos="8083550" algn="l"/>
                <a:tab pos="8532813" algn="l"/>
                <a:tab pos="8982075" algn="l"/>
              </a:tabLst>
              <a:defRPr sz="3200">
                <a:solidFill>
                  <a:srgbClr val="000000"/>
                </a:solidFill>
                <a:latin typeface="Times New Roman" charset="0"/>
                <a:ea typeface="Arial Unicode MS" pitchFamily="34" charset="-128"/>
                <a:cs typeface="Arial Unicode MS" pitchFamily="34" charset="-128"/>
              </a:defRPr>
            </a:lvl4pPr>
            <a:lvl5pPr eaLnBrk="0">
              <a:tabLst>
                <a:tab pos="0" algn="l"/>
                <a:tab pos="447675" algn="l"/>
                <a:tab pos="896938" algn="l"/>
                <a:tab pos="1346200" algn="l"/>
                <a:tab pos="1795463" algn="l"/>
                <a:tab pos="2244725" algn="l"/>
                <a:tab pos="2693988" algn="l"/>
                <a:tab pos="3143250" algn="l"/>
                <a:tab pos="3592513" algn="l"/>
                <a:tab pos="4038600" algn="l"/>
                <a:tab pos="4487863" algn="l"/>
                <a:tab pos="4937125" algn="l"/>
                <a:tab pos="5386388" algn="l"/>
                <a:tab pos="5835650" algn="l"/>
                <a:tab pos="6284913" algn="l"/>
                <a:tab pos="6735763" algn="l"/>
                <a:tab pos="7185025" algn="l"/>
                <a:tab pos="7634288" algn="l"/>
                <a:tab pos="8083550" algn="l"/>
                <a:tab pos="8532813" algn="l"/>
                <a:tab pos="8982075" algn="l"/>
              </a:tabLst>
              <a:defRPr sz="3200">
                <a:solidFill>
                  <a:srgbClr val="000000"/>
                </a:solidFill>
                <a:latin typeface="Times New Roman" charset="0"/>
                <a:ea typeface="Arial Unicode MS" pitchFamily="34" charset="-128"/>
                <a:cs typeface="Arial Unicode MS" pitchFamily="34"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38600" algn="l"/>
                <a:tab pos="4487863" algn="l"/>
                <a:tab pos="4937125" algn="l"/>
                <a:tab pos="5386388" algn="l"/>
                <a:tab pos="5835650" algn="l"/>
                <a:tab pos="6284913" algn="l"/>
                <a:tab pos="6735763" algn="l"/>
                <a:tab pos="7185025" algn="l"/>
                <a:tab pos="7634288" algn="l"/>
                <a:tab pos="8083550" algn="l"/>
                <a:tab pos="8532813" algn="l"/>
                <a:tab pos="8982075" algn="l"/>
              </a:tabLst>
              <a:defRPr sz="3200">
                <a:solidFill>
                  <a:srgbClr val="000000"/>
                </a:solidFill>
                <a:latin typeface="Times New Roman" charset="0"/>
                <a:ea typeface="Arial Unicode MS" pitchFamily="34" charset="-128"/>
                <a:cs typeface="Arial Unicode MS" pitchFamily="34"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38600" algn="l"/>
                <a:tab pos="4487863" algn="l"/>
                <a:tab pos="4937125" algn="l"/>
                <a:tab pos="5386388" algn="l"/>
                <a:tab pos="5835650" algn="l"/>
                <a:tab pos="6284913" algn="l"/>
                <a:tab pos="6735763" algn="l"/>
                <a:tab pos="7185025" algn="l"/>
                <a:tab pos="7634288" algn="l"/>
                <a:tab pos="8083550" algn="l"/>
                <a:tab pos="8532813" algn="l"/>
                <a:tab pos="8982075" algn="l"/>
              </a:tabLst>
              <a:defRPr sz="3200">
                <a:solidFill>
                  <a:srgbClr val="000000"/>
                </a:solidFill>
                <a:latin typeface="Times New Roman" charset="0"/>
                <a:ea typeface="Arial Unicode MS" pitchFamily="34" charset="-128"/>
                <a:cs typeface="Arial Unicode MS" pitchFamily="34"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38600" algn="l"/>
                <a:tab pos="4487863" algn="l"/>
                <a:tab pos="4937125" algn="l"/>
                <a:tab pos="5386388" algn="l"/>
                <a:tab pos="5835650" algn="l"/>
                <a:tab pos="6284913" algn="l"/>
                <a:tab pos="6735763" algn="l"/>
                <a:tab pos="7185025" algn="l"/>
                <a:tab pos="7634288" algn="l"/>
                <a:tab pos="8083550" algn="l"/>
                <a:tab pos="8532813" algn="l"/>
                <a:tab pos="8982075" algn="l"/>
              </a:tabLst>
              <a:defRPr sz="3200">
                <a:solidFill>
                  <a:srgbClr val="000000"/>
                </a:solidFill>
                <a:latin typeface="Times New Roman" charset="0"/>
                <a:ea typeface="Arial Unicode MS" pitchFamily="34" charset="-128"/>
                <a:cs typeface="Arial Unicode MS" pitchFamily="34"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38600" algn="l"/>
                <a:tab pos="4487863" algn="l"/>
                <a:tab pos="4937125" algn="l"/>
                <a:tab pos="5386388" algn="l"/>
                <a:tab pos="5835650" algn="l"/>
                <a:tab pos="6284913" algn="l"/>
                <a:tab pos="6735763" algn="l"/>
                <a:tab pos="7185025" algn="l"/>
                <a:tab pos="7634288" algn="l"/>
                <a:tab pos="8083550" algn="l"/>
                <a:tab pos="8532813" algn="l"/>
                <a:tab pos="8982075" algn="l"/>
              </a:tabLst>
              <a:defRPr sz="3200">
                <a:solidFill>
                  <a:srgbClr val="000000"/>
                </a:solidFill>
                <a:latin typeface="Times New Roman" charset="0"/>
                <a:ea typeface="Arial Unicode MS" pitchFamily="34" charset="-128"/>
                <a:cs typeface="Arial Unicode MS" pitchFamily="34" charset="-128"/>
              </a:defRPr>
            </a:lvl9pPr>
          </a:lstStyle>
          <a:p>
            <a:pPr algn="ctr" eaLnBrk="1" hangingPunct="1">
              <a:lnSpc>
                <a:spcPct val="95000"/>
              </a:lnSpc>
              <a:spcAft>
                <a:spcPts val="1425"/>
              </a:spcAft>
              <a:buClrTx/>
              <a:defRPr/>
            </a:pPr>
            <a:r>
              <a:rPr lang="es-ES" altLang="fr-FR" sz="3000" dirty="0" smtClean="0"/>
              <a:t/>
            </a:r>
            <a:br>
              <a:rPr lang="es-ES" altLang="fr-FR" sz="3000" dirty="0" smtClean="0"/>
            </a:br>
            <a:r>
              <a:rPr lang="es-ES" altLang="fr-FR" dirty="0" err="1" smtClean="0"/>
              <a:t>Il</a:t>
            </a:r>
            <a:r>
              <a:rPr lang="es-ES" altLang="fr-FR" dirty="0" smtClean="0"/>
              <a:t> </a:t>
            </a:r>
            <a:r>
              <a:rPr lang="es-ES" altLang="fr-FR" dirty="0" err="1" smtClean="0"/>
              <a:t>intervient</a:t>
            </a:r>
            <a:r>
              <a:rPr lang="es-ES" altLang="fr-FR" dirty="0" smtClean="0"/>
              <a:t> </a:t>
            </a:r>
            <a:r>
              <a:rPr lang="es-ES" altLang="fr-FR" dirty="0" err="1" smtClean="0"/>
              <a:t>auprès</a:t>
            </a:r>
            <a:r>
              <a:rPr lang="es-ES" altLang="fr-FR" dirty="0" smtClean="0"/>
              <a:t> des </a:t>
            </a:r>
            <a:r>
              <a:rPr lang="es-ES" altLang="fr-FR" dirty="0" err="1" smtClean="0"/>
              <a:t>autorités</a:t>
            </a:r>
            <a:r>
              <a:rPr lang="es-ES" altLang="fr-FR" dirty="0" smtClean="0"/>
              <a:t> </a:t>
            </a:r>
            <a:r>
              <a:rPr lang="es-ES" altLang="fr-FR" dirty="0" err="1" smtClean="0"/>
              <a:t>françaises</a:t>
            </a:r>
            <a:r>
              <a:rPr lang="es-ES" altLang="fr-FR" dirty="0" smtClean="0"/>
              <a:t> </a:t>
            </a:r>
            <a:r>
              <a:rPr lang="es-ES" altLang="fr-FR" dirty="0" err="1" smtClean="0"/>
              <a:t>pour</a:t>
            </a:r>
            <a:r>
              <a:rPr lang="es-ES" altLang="fr-FR" dirty="0" smtClean="0"/>
              <a:t> </a:t>
            </a:r>
            <a:r>
              <a:rPr lang="es-ES" altLang="fr-FR" dirty="0" err="1" smtClean="0"/>
              <a:t>lutter</a:t>
            </a:r>
            <a:r>
              <a:rPr lang="es-ES" altLang="fr-FR" dirty="0" smtClean="0"/>
              <a:t> </a:t>
            </a:r>
            <a:r>
              <a:rPr lang="es-ES" altLang="fr-FR" dirty="0" err="1" smtClean="0"/>
              <a:t>contre</a:t>
            </a:r>
            <a:r>
              <a:rPr lang="es-ES" altLang="fr-FR" dirty="0" smtClean="0"/>
              <a:t> l’</a:t>
            </a:r>
            <a:r>
              <a:rPr lang="es-ES" altLang="fr-FR" dirty="0" err="1" smtClean="0"/>
              <a:t>esclavage</a:t>
            </a:r>
            <a:r>
              <a:rPr lang="es-ES" altLang="fr-FR" dirty="0" smtClean="0">
                <a:effectLst>
                  <a:outerShdw blurRad="38100" dist="38100" dir="2700000" algn="tl">
                    <a:srgbClr val="000000">
                      <a:alpha val="43137"/>
                    </a:srgbClr>
                  </a:outerShdw>
                </a:effectLst>
              </a:rPr>
              <a:t>:</a:t>
            </a:r>
            <a:r>
              <a:rPr lang="es-ES" altLang="fr-FR" i="1" dirty="0" smtClean="0">
                <a:effectLst>
                  <a:outerShdw blurRad="38100" dist="38100" dir="2700000" algn="tl">
                    <a:srgbClr val="000000">
                      <a:alpha val="43137"/>
                    </a:srgbClr>
                  </a:outerShdw>
                </a:effectLst>
              </a:rPr>
              <a:t>“N</a:t>
            </a:r>
            <a:r>
              <a:rPr lang="fr-FR" altLang="fr-FR" i="1" dirty="0" err="1" smtClean="0">
                <a:effectLst>
                  <a:outerShdw blurRad="38100" dist="38100" dir="2700000" algn="tl">
                    <a:srgbClr val="000000">
                      <a:alpha val="43137"/>
                    </a:srgbClr>
                  </a:outerShdw>
                </a:effectLst>
              </a:rPr>
              <a:t>ous</a:t>
            </a:r>
            <a:r>
              <a:rPr lang="fr-FR" altLang="fr-FR" i="1" dirty="0" smtClean="0">
                <a:effectLst>
                  <a:outerShdw blurRad="38100" dist="38100" dir="2700000" algn="tl">
                    <a:srgbClr val="000000">
                      <a:alpha val="43137"/>
                    </a:srgbClr>
                  </a:outerShdw>
                </a:effectLst>
              </a:rPr>
              <a:t> n'avons pas le droit d'être des ‘sentinelles endormies’, des ‘pasteurs indifférents’. </a:t>
            </a:r>
            <a:r>
              <a:rPr lang="es-ES" altLang="fr-FR" i="1" dirty="0" smtClean="0">
                <a:solidFill>
                  <a:schemeClr val="tx1"/>
                </a:solidFill>
                <a:effectLst>
                  <a:outerShdw blurRad="38100" dist="38100" dir="2700000" algn="tl">
                    <a:srgbClr val="000000">
                      <a:alpha val="43137"/>
                    </a:srgbClr>
                  </a:outerShdw>
                </a:effectLst>
              </a:rPr>
              <a:t>”</a:t>
            </a:r>
            <a:r>
              <a:rPr lang="fr-FR" altLang="fr-FR" i="1" dirty="0" smtClean="0">
                <a:effectLst>
                  <a:outerShdw blurRad="38100" dist="38100" dir="2700000" algn="tl">
                    <a:srgbClr val="000000">
                      <a:alpha val="43137"/>
                    </a:srgbClr>
                  </a:outerShdw>
                </a:effectLst>
              </a:rPr>
              <a:t> </a:t>
            </a:r>
            <a:endParaRPr lang="fr-FR" altLang="fr-FR" dirty="0" smtClean="0">
              <a:effectLst>
                <a:outerShdw blurRad="38100" dist="38100" dir="2700000" algn="tl">
                  <a:srgbClr val="000000">
                    <a:alpha val="43137"/>
                  </a:srgbClr>
                </a:outerShdw>
              </a:effectLst>
            </a:endParaRPr>
          </a:p>
          <a:p>
            <a:pPr algn="ctr" eaLnBrk="1" hangingPunct="1">
              <a:lnSpc>
                <a:spcPct val="95000"/>
              </a:lnSpc>
              <a:spcAft>
                <a:spcPts val="1425"/>
              </a:spcAft>
              <a:buClrTx/>
              <a:buFontTx/>
              <a:buNone/>
              <a:defRPr/>
            </a:pPr>
            <a:r>
              <a:rPr lang="es-ES" altLang="fr-FR" dirty="0" smtClean="0"/>
              <a:t> </a:t>
            </a:r>
          </a:p>
          <a:p>
            <a:pPr algn="ctr" eaLnBrk="1" hangingPunct="1">
              <a:lnSpc>
                <a:spcPct val="95000"/>
              </a:lnSpc>
              <a:spcAft>
                <a:spcPts val="1425"/>
              </a:spcAft>
              <a:buClrTx/>
              <a:buFontTx/>
              <a:buNone/>
              <a:defRPr/>
            </a:pPr>
            <a:r>
              <a:rPr lang="es-ES" altLang="fr-FR" sz="3000" dirty="0" smtClean="0"/>
              <a:t/>
            </a:r>
            <a:br>
              <a:rPr lang="es-ES" altLang="fr-FR" sz="3000" dirty="0" smtClean="0"/>
            </a:br>
            <a:endParaRPr lang="fr-FR" altLang="fr-FR" i="1" dirty="0" smtClean="0"/>
          </a:p>
          <a:p>
            <a:pPr algn="ctr" eaLnBrk="1" hangingPunct="1">
              <a:lnSpc>
                <a:spcPct val="95000"/>
              </a:lnSpc>
              <a:spcAft>
                <a:spcPts val="1425"/>
              </a:spcAft>
              <a:buClrTx/>
              <a:buFontTx/>
              <a:buNone/>
              <a:defRPr/>
            </a:pPr>
            <a:endParaRPr lang="fr-FR" altLang="fr-FR" i="1" dirty="0" smtClean="0"/>
          </a:p>
          <a:p>
            <a:pPr algn="ctr" eaLnBrk="1" hangingPunct="1">
              <a:lnSpc>
                <a:spcPct val="95000"/>
              </a:lnSpc>
              <a:spcAft>
                <a:spcPts val="1425"/>
              </a:spcAft>
              <a:buClrTx/>
              <a:buFontTx/>
              <a:buNone/>
              <a:defRPr/>
            </a:pPr>
            <a:endParaRPr lang="es-ES" altLang="fr-FR" i="1" dirty="0" smtClean="0"/>
          </a:p>
        </p:txBody>
      </p:sp>
      <p:sp>
        <p:nvSpPr>
          <p:cNvPr id="6" name="Rectangle 5"/>
          <p:cNvSpPr>
            <a:spLocks noChangeArrowheads="1"/>
          </p:cNvSpPr>
          <p:nvPr/>
        </p:nvSpPr>
        <p:spPr bwMode="auto">
          <a:xfrm>
            <a:off x="323850" y="479425"/>
            <a:ext cx="4897438" cy="3382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20160" rIns="0" bIns="0">
            <a:spAutoFit/>
          </a:bodyPr>
          <a:lstStyle/>
          <a:p>
            <a:pPr algn="ctr">
              <a:lnSpc>
                <a:spcPct val="95000"/>
              </a:lnSpc>
              <a:spcAft>
                <a:spcPts val="1425"/>
              </a:spcAft>
              <a:buClrTx/>
              <a:buFontTx/>
              <a:buNone/>
              <a:defRPr/>
            </a:pPr>
            <a:r>
              <a:rPr lang="es-ES" altLang="fr-FR" i="1" dirty="0">
                <a:solidFill>
                  <a:schemeClr val="tx1"/>
                </a:solidFill>
                <a:effectLst>
                  <a:outerShdw blurRad="38100" dist="38100" dir="2700000" algn="tl">
                    <a:srgbClr val="000000">
                      <a:alpha val="43137"/>
                    </a:srgbClr>
                  </a:outerShdw>
                </a:effectLst>
              </a:rPr>
              <a:t>“</a:t>
            </a:r>
            <a:r>
              <a:rPr lang="fr-FR" altLang="fr-FR" i="1" dirty="0">
                <a:solidFill>
                  <a:schemeClr val="tx1"/>
                </a:solidFill>
                <a:effectLst>
                  <a:outerShdw blurRad="38100" dist="38100" dir="2700000" algn="tl">
                    <a:srgbClr val="000000">
                      <a:alpha val="43137"/>
                    </a:srgbClr>
                  </a:outerShdw>
                </a:effectLst>
              </a:rPr>
              <a:t>Mon apostolat doit être l'apostolat de la bonté. Si l'on demande pourquoi je suis doux et bon, je dois dire : ‘Parce que je suis le serviteur d'un bien plus bon que moi’.</a:t>
            </a:r>
            <a:r>
              <a:rPr lang="es-ES" altLang="fr-FR" i="1" dirty="0">
                <a:solidFill>
                  <a:schemeClr val="tx1"/>
                </a:solidFill>
                <a:effectLst>
                  <a:outerShdw blurRad="38100" dist="38100" dir="2700000" algn="tl">
                    <a:srgbClr val="000000">
                      <a:alpha val="43137"/>
                    </a:srgbClr>
                  </a:outerShdw>
                </a:effectLst>
              </a:rPr>
              <a:t>”</a:t>
            </a:r>
            <a:r>
              <a:rPr lang="fr-FR" altLang="fr-FR" i="1" dirty="0">
                <a:solidFill>
                  <a:schemeClr val="tx1"/>
                </a:solidFill>
                <a:effectLst>
                  <a:outerShdw blurRad="38100" dist="38100" dir="2700000" algn="tl">
                    <a:srgbClr val="000000">
                      <a:alpha val="43137"/>
                    </a:srgbClr>
                  </a:outerShdw>
                </a:effectLst>
              </a:rPr>
              <a:t> </a:t>
            </a:r>
            <a:r>
              <a:rPr lang="fr-FR" altLang="fr-FR" sz="2800" i="1" dirty="0">
                <a:solidFill>
                  <a:schemeClr val="tx1"/>
                </a:solidFill>
              </a:rPr>
              <a:t/>
            </a:r>
            <a:br>
              <a:rPr lang="fr-FR" altLang="fr-FR" sz="2800" i="1" dirty="0">
                <a:solidFill>
                  <a:schemeClr val="tx1"/>
                </a:solidFill>
              </a:rPr>
            </a:br>
            <a:r>
              <a:rPr lang="fr-FR" altLang="fr-FR" sz="1000" i="1" dirty="0">
                <a:solidFill>
                  <a:schemeClr val="tx1"/>
                </a:solidFill>
              </a:rPr>
              <a:t/>
            </a:r>
            <a:br>
              <a:rPr lang="fr-FR" altLang="fr-FR" sz="1000" i="1" dirty="0">
                <a:solidFill>
                  <a:schemeClr val="tx1"/>
                </a:solidFill>
              </a:rPr>
            </a:br>
            <a:endParaRPr lang="es-ES" altLang="fr-FR" sz="2800" i="1" dirty="0">
              <a:solidFill>
                <a:schemeClr val="tx1"/>
              </a:solidFill>
            </a:endParaRPr>
          </a:p>
        </p:txBody>
      </p:sp>
    </p:spTree>
    <p:custDataLst>
      <p:tags r:id="rId1"/>
    </p:custData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9140"/>
                                        </p:tgtEl>
                                        <p:attrNameLst>
                                          <p:attrName>style.visibility</p:attrName>
                                        </p:attrNameLst>
                                      </p:cBhvr>
                                      <p:to>
                                        <p:strVal val="visible"/>
                                      </p:to>
                                    </p:set>
                                    <p:animEffect transition="in" filter="fade">
                                      <p:cBhvr>
                                        <p:cTn id="12" dur="500"/>
                                        <p:tgtEl>
                                          <p:spTgt spid="219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40"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789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88" y="0"/>
            <a:ext cx="92567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21187" name="Rectangle 3"/>
          <p:cNvSpPr>
            <a:spLocks noGrp="1" noChangeArrowheads="1"/>
          </p:cNvSpPr>
          <p:nvPr>
            <p:ph type="title"/>
          </p:nvPr>
        </p:nvSpPr>
        <p:spPr>
          <a:xfrm>
            <a:off x="890588" y="4033838"/>
            <a:ext cx="8208962" cy="2844800"/>
          </a:xfrm>
        </p:spPr>
        <p:txBody>
          <a:bodyPr/>
          <a:lstStyle/>
          <a:p>
            <a:pPr algn="ct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altLang="fr-FR" sz="3200" b="0" i="0" dirty="0" smtClean="0">
                <a:solidFill>
                  <a:schemeClr val="tx1"/>
                </a:solidFill>
                <a:effectLst>
                  <a:outerShdw blurRad="38100" dist="38100" dir="2700000" algn="tl">
                    <a:srgbClr val="000000">
                      <a:alpha val="43137"/>
                    </a:srgbClr>
                  </a:outerShdw>
                </a:effectLst>
                <a:latin typeface="Times New Roman" charset="0"/>
              </a:rPr>
              <a:t>Quelques années plus tard, Charles de Foucauld  part de nouveau: vers le sud du Sahara, pour partager la vie des nomades Touaregs</a:t>
            </a:r>
            <a:r>
              <a:rPr lang="fr-FR" altLang="fr-FR" sz="2800" b="0" i="0" dirty="0" smtClean="0">
                <a:solidFill>
                  <a:schemeClr val="tx1"/>
                </a:solidFill>
                <a:effectLst>
                  <a:outerShdw blurRad="38100" dist="38100" dir="2700000" algn="tl">
                    <a:srgbClr val="000000">
                      <a:alpha val="43137"/>
                    </a:srgbClr>
                  </a:outerShdw>
                </a:effectLst>
                <a:latin typeface="Times New Roman" charset="0"/>
              </a:rPr>
              <a:t>.	</a:t>
            </a:r>
            <a:endParaRPr lang="es-ES" altLang="fr-FR" b="0" dirty="0" smtClean="0">
              <a:solidFill>
                <a:schemeClr val="tx1"/>
              </a:solidFill>
              <a:effectLst>
                <a:outerShdw blurRad="38100" dist="38100" dir="2700000" algn="tl">
                  <a:srgbClr val="000000">
                    <a:alpha val="43137"/>
                  </a:srgbClr>
                </a:outerShdw>
              </a:effectLst>
            </a:endParaRPr>
          </a:p>
        </p:txBody>
      </p:sp>
      <p:pic>
        <p:nvPicPr>
          <p:cNvPr id="3789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9750" y="336550"/>
            <a:ext cx="3455988" cy="379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ustDataLst>
      <p:tags r:id="rId1"/>
    </p:custData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1187"/>
                                        </p:tgtEl>
                                        <p:attrNameLst>
                                          <p:attrName>style.visibility</p:attrName>
                                        </p:attrNameLst>
                                      </p:cBhvr>
                                      <p:to>
                                        <p:strVal val="visible"/>
                                      </p:to>
                                    </p:set>
                                    <p:animEffect transition="in" filter="fade">
                                      <p:cBhvr>
                                        <p:cTn id="7" dur="500"/>
                                        <p:tgtEl>
                                          <p:spTgt spid="221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7"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891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88" y="0"/>
            <a:ext cx="92567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23235" name="Rectangle 3"/>
          <p:cNvSpPr>
            <a:spLocks noGrp="1" noChangeArrowheads="1"/>
          </p:cNvSpPr>
          <p:nvPr>
            <p:ph type="title"/>
          </p:nvPr>
        </p:nvSpPr>
        <p:spPr>
          <a:xfrm>
            <a:off x="5040313" y="549275"/>
            <a:ext cx="4103687" cy="5111750"/>
          </a:xfrm>
        </p:spPr>
        <p:txBody>
          <a:bodyPr/>
          <a:lstStyle/>
          <a:p>
            <a:pPr algn="ctr" eaLnBrk="1">
              <a:buClrTx/>
              <a:buFontTx/>
              <a:buNone/>
              <a:tabLst>
                <a:tab pos="0" algn="l"/>
                <a:tab pos="447675" algn="l"/>
                <a:tab pos="896938" algn="l"/>
                <a:tab pos="1346200" algn="l"/>
                <a:tab pos="1795463" algn="l"/>
                <a:tab pos="2244725" algn="l"/>
                <a:tab pos="2693988" algn="l"/>
                <a:tab pos="3143250" algn="l"/>
                <a:tab pos="3592513" algn="l"/>
                <a:tab pos="4038600" algn="l"/>
                <a:tab pos="4487863" algn="l"/>
                <a:tab pos="4937125" algn="l"/>
                <a:tab pos="5386388" algn="l"/>
                <a:tab pos="5835650" algn="l"/>
                <a:tab pos="6284913" algn="l"/>
                <a:tab pos="6735763" algn="l"/>
                <a:tab pos="7185025" algn="l"/>
                <a:tab pos="7634288" algn="l"/>
                <a:tab pos="8083550" algn="l"/>
                <a:tab pos="8532813" algn="l"/>
                <a:tab pos="8982075" algn="l"/>
              </a:tabLst>
              <a:defRPr/>
            </a:pPr>
            <a:r>
              <a:rPr lang="es-ES" altLang="fr-FR" sz="3200" b="0" i="0" dirty="0" smtClean="0">
                <a:solidFill>
                  <a:schemeClr val="tx1"/>
                </a:solidFill>
                <a:effectLst>
                  <a:outerShdw blurRad="38100" dist="38100" dir="2700000" algn="tl">
                    <a:srgbClr val="000000">
                      <a:alpha val="43137"/>
                    </a:srgbClr>
                  </a:outerShdw>
                </a:effectLst>
                <a:latin typeface="Times New Roman" charset="0"/>
              </a:rPr>
              <a:t>Son </a:t>
            </a:r>
            <a:r>
              <a:rPr lang="es-ES" altLang="fr-FR" sz="3200" b="0" i="0" dirty="0" err="1" smtClean="0">
                <a:solidFill>
                  <a:schemeClr val="tx1"/>
                </a:solidFill>
                <a:effectLst>
                  <a:outerShdw blurRad="38100" dist="38100" dir="2700000" algn="tl">
                    <a:srgbClr val="000000">
                      <a:alpha val="43137"/>
                    </a:srgbClr>
                  </a:outerShdw>
                </a:effectLst>
                <a:latin typeface="Times New Roman" charset="0"/>
              </a:rPr>
              <a:t>amour</a:t>
            </a:r>
            <a:r>
              <a:rPr lang="es-ES" altLang="fr-FR" sz="3200" b="0" i="0" dirty="0" smtClean="0">
                <a:solidFill>
                  <a:schemeClr val="tx1"/>
                </a:solidFill>
                <a:effectLst>
                  <a:outerShdw blurRad="38100" dist="38100" dir="2700000" algn="tl">
                    <a:srgbClr val="000000">
                      <a:alpha val="43137"/>
                    </a:srgbClr>
                  </a:outerShdw>
                </a:effectLst>
                <a:latin typeface="Times New Roman" charset="0"/>
              </a:rPr>
              <a:t> </a:t>
            </a:r>
            <a:r>
              <a:rPr lang="es-ES" altLang="fr-FR" sz="3200" b="0" i="0" dirty="0" err="1" smtClean="0">
                <a:solidFill>
                  <a:schemeClr val="tx1"/>
                </a:solidFill>
                <a:effectLst>
                  <a:outerShdw blurRad="38100" dist="38100" dir="2700000" algn="tl">
                    <a:srgbClr val="000000">
                      <a:alpha val="43137"/>
                    </a:srgbClr>
                  </a:outerShdw>
                </a:effectLst>
                <a:latin typeface="Times New Roman" charset="0"/>
              </a:rPr>
              <a:t>pour</a:t>
            </a:r>
            <a:r>
              <a:rPr lang="es-ES" altLang="fr-FR" sz="3200" b="0" i="0" dirty="0" smtClean="0">
                <a:solidFill>
                  <a:schemeClr val="tx1"/>
                </a:solidFill>
                <a:effectLst>
                  <a:outerShdw blurRad="38100" dist="38100" dir="2700000" algn="tl">
                    <a:srgbClr val="000000">
                      <a:alpha val="43137"/>
                    </a:srgbClr>
                  </a:outerShdw>
                </a:effectLst>
                <a:latin typeface="Times New Roman" charset="0"/>
              </a:rPr>
              <a:t> les </a:t>
            </a:r>
            <a:r>
              <a:rPr lang="es-ES" altLang="fr-FR" sz="3200" b="0" i="0" dirty="0" err="1" smtClean="0">
                <a:solidFill>
                  <a:schemeClr val="tx1"/>
                </a:solidFill>
                <a:effectLst>
                  <a:outerShdw blurRad="38100" dist="38100" dir="2700000" algn="tl">
                    <a:srgbClr val="000000">
                      <a:alpha val="43137"/>
                    </a:srgbClr>
                  </a:outerShdw>
                </a:effectLst>
                <a:latin typeface="Times New Roman" charset="0"/>
              </a:rPr>
              <a:t>Touaregs</a:t>
            </a:r>
            <a:r>
              <a:rPr lang="es-ES" altLang="fr-FR" sz="3200" b="0" i="0" dirty="0" smtClean="0">
                <a:solidFill>
                  <a:schemeClr val="tx1"/>
                </a:solidFill>
                <a:effectLst>
                  <a:outerShdw blurRad="38100" dist="38100" dir="2700000" algn="tl">
                    <a:srgbClr val="000000">
                      <a:alpha val="43137"/>
                    </a:srgbClr>
                  </a:outerShdw>
                </a:effectLst>
                <a:latin typeface="Times New Roman" charset="0"/>
              </a:rPr>
              <a:t> </a:t>
            </a:r>
            <a:r>
              <a:rPr lang="es-ES" altLang="fr-FR" sz="3200" b="0" i="0" dirty="0" err="1" smtClean="0">
                <a:solidFill>
                  <a:schemeClr val="tx1"/>
                </a:solidFill>
                <a:effectLst>
                  <a:outerShdw blurRad="38100" dist="38100" dir="2700000" algn="tl">
                    <a:srgbClr val="000000">
                      <a:alpha val="43137"/>
                    </a:srgbClr>
                  </a:outerShdw>
                </a:effectLst>
                <a:latin typeface="Times New Roman" charset="0"/>
              </a:rPr>
              <a:t>l’engage</a:t>
            </a:r>
            <a:r>
              <a:rPr lang="es-ES" altLang="fr-FR" sz="3200" b="0" i="0" dirty="0" smtClean="0">
                <a:solidFill>
                  <a:schemeClr val="tx1"/>
                </a:solidFill>
                <a:effectLst>
                  <a:outerShdw blurRad="38100" dist="38100" dir="2700000" algn="tl">
                    <a:srgbClr val="000000">
                      <a:alpha val="43137"/>
                    </a:srgbClr>
                  </a:outerShdw>
                </a:effectLst>
                <a:latin typeface="Times New Roman" charset="0"/>
              </a:rPr>
              <a:t> à </a:t>
            </a:r>
            <a:r>
              <a:rPr lang="es-ES" altLang="fr-FR" sz="3200" b="0" i="0" dirty="0" err="1" smtClean="0">
                <a:solidFill>
                  <a:schemeClr val="tx1"/>
                </a:solidFill>
                <a:effectLst>
                  <a:outerShdw blurRad="38100" dist="38100" dir="2700000" algn="tl">
                    <a:srgbClr val="000000">
                      <a:alpha val="43137"/>
                    </a:srgbClr>
                  </a:outerShdw>
                </a:effectLst>
                <a:latin typeface="Times New Roman" charset="0"/>
              </a:rPr>
              <a:t>passer</a:t>
            </a:r>
            <a:r>
              <a:rPr lang="es-ES" altLang="fr-FR" sz="3200" b="0" i="0" dirty="0" smtClean="0">
                <a:solidFill>
                  <a:schemeClr val="tx1"/>
                </a:solidFill>
                <a:effectLst>
                  <a:outerShdw blurRad="38100" dist="38100" dir="2700000" algn="tl">
                    <a:srgbClr val="000000">
                      <a:alpha val="43137"/>
                    </a:srgbClr>
                  </a:outerShdw>
                </a:effectLst>
                <a:latin typeface="Times New Roman" charset="0"/>
              </a:rPr>
              <a:t> </a:t>
            </a:r>
            <a:r>
              <a:rPr lang="es-ES" altLang="fr-FR" sz="3200" b="0" i="0" dirty="0" err="1" smtClean="0">
                <a:solidFill>
                  <a:schemeClr val="tx1"/>
                </a:solidFill>
                <a:effectLst>
                  <a:outerShdw blurRad="38100" dist="38100" dir="2700000" algn="tl">
                    <a:srgbClr val="000000">
                      <a:alpha val="43137"/>
                    </a:srgbClr>
                  </a:outerShdw>
                </a:effectLst>
                <a:latin typeface="Times New Roman" charset="0"/>
              </a:rPr>
              <a:t>beaucoup</a:t>
            </a:r>
            <a:r>
              <a:rPr lang="es-ES" altLang="fr-FR" sz="3200" b="0" i="0" dirty="0" smtClean="0">
                <a:solidFill>
                  <a:schemeClr val="tx1"/>
                </a:solidFill>
                <a:effectLst>
                  <a:outerShdw blurRad="38100" dist="38100" dir="2700000" algn="tl">
                    <a:srgbClr val="000000">
                      <a:alpha val="43137"/>
                    </a:srgbClr>
                  </a:outerShdw>
                </a:effectLst>
                <a:latin typeface="Times New Roman" charset="0"/>
              </a:rPr>
              <a:t> de </a:t>
            </a:r>
            <a:r>
              <a:rPr lang="es-ES" altLang="fr-FR" sz="3200" b="0" i="0" dirty="0" err="1" smtClean="0">
                <a:solidFill>
                  <a:schemeClr val="tx1"/>
                </a:solidFill>
                <a:effectLst>
                  <a:outerShdw blurRad="38100" dist="38100" dir="2700000" algn="tl">
                    <a:srgbClr val="000000">
                      <a:alpha val="43137"/>
                    </a:srgbClr>
                  </a:outerShdw>
                </a:effectLst>
                <a:latin typeface="Times New Roman" charset="0"/>
              </a:rPr>
              <a:t>temps</a:t>
            </a:r>
            <a:r>
              <a:rPr lang="es-ES" altLang="fr-FR" sz="3200" b="0" i="0" dirty="0" smtClean="0">
                <a:solidFill>
                  <a:schemeClr val="tx1"/>
                </a:solidFill>
                <a:effectLst>
                  <a:outerShdw blurRad="38100" dist="38100" dir="2700000" algn="tl">
                    <a:srgbClr val="000000">
                      <a:alpha val="43137"/>
                    </a:srgbClr>
                  </a:outerShdw>
                </a:effectLst>
                <a:latin typeface="Times New Roman" charset="0"/>
              </a:rPr>
              <a:t> à </a:t>
            </a:r>
            <a:r>
              <a:rPr lang="es-ES" altLang="fr-FR" sz="3200" b="0" i="0" dirty="0" err="1" smtClean="0">
                <a:solidFill>
                  <a:schemeClr val="tx1"/>
                </a:solidFill>
                <a:effectLst>
                  <a:outerShdw blurRad="38100" dist="38100" dir="2700000" algn="tl">
                    <a:srgbClr val="000000">
                      <a:alpha val="43137"/>
                    </a:srgbClr>
                  </a:outerShdw>
                </a:effectLst>
                <a:latin typeface="Times New Roman" charset="0"/>
              </a:rPr>
              <a:t>étudier</a:t>
            </a:r>
            <a:r>
              <a:rPr lang="es-ES" altLang="fr-FR" sz="3200" b="0" i="0" dirty="0" smtClean="0">
                <a:solidFill>
                  <a:schemeClr val="tx1"/>
                </a:solidFill>
                <a:effectLst>
                  <a:outerShdw blurRad="38100" dist="38100" dir="2700000" algn="tl">
                    <a:srgbClr val="000000">
                      <a:alpha val="43137"/>
                    </a:srgbClr>
                  </a:outerShdw>
                </a:effectLst>
                <a:latin typeface="Times New Roman" charset="0"/>
              </a:rPr>
              <a:t> </a:t>
            </a:r>
            <a:r>
              <a:rPr lang="es-ES" altLang="fr-FR" sz="3200" b="0" i="0" dirty="0" err="1" smtClean="0">
                <a:solidFill>
                  <a:schemeClr val="tx1"/>
                </a:solidFill>
                <a:effectLst>
                  <a:outerShdw blurRad="38100" dist="38100" dir="2700000" algn="tl">
                    <a:srgbClr val="000000">
                      <a:alpha val="43137"/>
                    </a:srgbClr>
                  </a:outerShdw>
                </a:effectLst>
                <a:latin typeface="Times New Roman" charset="0"/>
              </a:rPr>
              <a:t>leurs</a:t>
            </a:r>
            <a:r>
              <a:rPr lang="es-ES" altLang="fr-FR" sz="3200" b="0" i="0" dirty="0" smtClean="0">
                <a:solidFill>
                  <a:schemeClr val="tx1"/>
                </a:solidFill>
                <a:effectLst>
                  <a:outerShdw blurRad="38100" dist="38100" dir="2700000" algn="tl">
                    <a:srgbClr val="000000">
                      <a:alpha val="43137"/>
                    </a:srgbClr>
                  </a:outerShdw>
                </a:effectLst>
                <a:latin typeface="Times New Roman" charset="0"/>
              </a:rPr>
              <a:t> </a:t>
            </a:r>
            <a:r>
              <a:rPr lang="es-ES" altLang="fr-FR" sz="3200" b="0" i="0" dirty="0" err="1" smtClean="0">
                <a:solidFill>
                  <a:schemeClr val="tx1"/>
                </a:solidFill>
                <a:effectLst>
                  <a:outerShdw blurRad="38100" dist="38100" dir="2700000" algn="tl">
                    <a:srgbClr val="000000">
                      <a:alpha val="43137"/>
                    </a:srgbClr>
                  </a:outerShdw>
                </a:effectLst>
                <a:latin typeface="Times New Roman" charset="0"/>
              </a:rPr>
              <a:t>coutumes</a:t>
            </a:r>
            <a:r>
              <a:rPr lang="es-ES" altLang="fr-FR" sz="3200" b="0" i="0" dirty="0" smtClean="0">
                <a:solidFill>
                  <a:schemeClr val="tx1"/>
                </a:solidFill>
                <a:effectLst>
                  <a:outerShdw blurRad="38100" dist="38100" dir="2700000" algn="tl">
                    <a:srgbClr val="000000">
                      <a:alpha val="43137"/>
                    </a:srgbClr>
                  </a:outerShdw>
                </a:effectLst>
                <a:latin typeface="Times New Roman" charset="0"/>
              </a:rPr>
              <a:t>, </a:t>
            </a:r>
            <a:r>
              <a:rPr lang="es-ES" altLang="fr-FR" sz="3200" b="0" i="0" dirty="0" err="1" smtClean="0">
                <a:solidFill>
                  <a:schemeClr val="tx1"/>
                </a:solidFill>
                <a:effectLst>
                  <a:outerShdw blurRad="38100" dist="38100" dir="2700000" algn="tl">
                    <a:srgbClr val="000000">
                      <a:alpha val="43137"/>
                    </a:srgbClr>
                  </a:outerShdw>
                </a:effectLst>
                <a:latin typeface="Times New Roman" charset="0"/>
              </a:rPr>
              <a:t>leurs</a:t>
            </a:r>
            <a:r>
              <a:rPr lang="es-ES" altLang="fr-FR" sz="3200" b="0" i="0" dirty="0" smtClean="0">
                <a:solidFill>
                  <a:schemeClr val="tx1"/>
                </a:solidFill>
                <a:effectLst>
                  <a:outerShdw blurRad="38100" dist="38100" dir="2700000" algn="tl">
                    <a:srgbClr val="000000">
                      <a:alpha val="43137"/>
                    </a:srgbClr>
                  </a:outerShdw>
                </a:effectLst>
                <a:latin typeface="Times New Roman" charset="0"/>
              </a:rPr>
              <a:t> </a:t>
            </a:r>
            <a:r>
              <a:rPr lang="es-ES" altLang="fr-FR" sz="3200" b="0" i="0" dirty="0" err="1" smtClean="0">
                <a:solidFill>
                  <a:schemeClr val="tx1"/>
                </a:solidFill>
                <a:effectLst>
                  <a:outerShdw blurRad="38100" dist="38100" dir="2700000" algn="tl">
                    <a:srgbClr val="000000">
                      <a:alpha val="43137"/>
                    </a:srgbClr>
                  </a:outerShdw>
                </a:effectLst>
                <a:latin typeface="Times New Roman" charset="0"/>
              </a:rPr>
              <a:t>traditions</a:t>
            </a:r>
            <a:r>
              <a:rPr lang="es-ES" altLang="fr-FR" sz="3200" b="0" i="0" dirty="0" smtClean="0">
                <a:solidFill>
                  <a:schemeClr val="tx1"/>
                </a:solidFill>
                <a:effectLst>
                  <a:outerShdw blurRad="38100" dist="38100" dir="2700000" algn="tl">
                    <a:srgbClr val="000000">
                      <a:alpha val="43137"/>
                    </a:srgbClr>
                  </a:outerShdw>
                </a:effectLst>
                <a:latin typeface="Times New Roman" charset="0"/>
              </a:rPr>
              <a:t>. </a:t>
            </a:r>
            <a:r>
              <a:rPr lang="es-ES" altLang="fr-FR" sz="3200" b="0" i="0" dirty="0" err="1" smtClean="0">
                <a:solidFill>
                  <a:schemeClr val="tx1"/>
                </a:solidFill>
                <a:effectLst>
                  <a:outerShdw blurRad="38100" dist="38100" dir="2700000" algn="tl">
                    <a:srgbClr val="000000">
                      <a:alpha val="43137"/>
                    </a:srgbClr>
                  </a:outerShdw>
                </a:effectLst>
                <a:latin typeface="Times New Roman" charset="0"/>
              </a:rPr>
              <a:t>Il</a:t>
            </a:r>
            <a:r>
              <a:rPr lang="es-ES" altLang="fr-FR" sz="3200" b="0" i="0" dirty="0" smtClean="0">
                <a:solidFill>
                  <a:schemeClr val="tx1"/>
                </a:solidFill>
                <a:effectLst>
                  <a:outerShdw blurRad="38100" dist="38100" dir="2700000" algn="tl">
                    <a:srgbClr val="000000">
                      <a:alpha val="43137"/>
                    </a:srgbClr>
                  </a:outerShdw>
                </a:effectLst>
                <a:latin typeface="Times New Roman" charset="0"/>
              </a:rPr>
              <a:t> </a:t>
            </a:r>
            <a:r>
              <a:rPr lang="es-ES" altLang="fr-FR" sz="3200" b="0" i="0" dirty="0" err="1" smtClean="0">
                <a:solidFill>
                  <a:schemeClr val="tx1"/>
                </a:solidFill>
                <a:effectLst>
                  <a:outerShdw blurRad="38100" dist="38100" dir="2700000" algn="tl">
                    <a:srgbClr val="000000">
                      <a:alpha val="43137"/>
                    </a:srgbClr>
                  </a:outerShdw>
                </a:effectLst>
                <a:latin typeface="Times New Roman" charset="0"/>
              </a:rPr>
              <a:t>entreprend</a:t>
            </a:r>
            <a:r>
              <a:rPr lang="es-ES" altLang="fr-FR" sz="3200" b="0" i="0" dirty="0" smtClean="0">
                <a:solidFill>
                  <a:schemeClr val="tx1"/>
                </a:solidFill>
                <a:effectLst>
                  <a:outerShdw blurRad="38100" dist="38100" dir="2700000" algn="tl">
                    <a:srgbClr val="000000">
                      <a:alpha val="43137"/>
                    </a:srgbClr>
                  </a:outerShdw>
                </a:effectLst>
                <a:latin typeface="Times New Roman" charset="0"/>
              </a:rPr>
              <a:t> la </a:t>
            </a:r>
            <a:r>
              <a:rPr lang="es-ES" altLang="fr-FR" sz="3200" b="0" i="0" dirty="0" err="1" smtClean="0">
                <a:solidFill>
                  <a:schemeClr val="tx1"/>
                </a:solidFill>
                <a:effectLst>
                  <a:outerShdw blurRad="38100" dist="38100" dir="2700000" algn="tl">
                    <a:srgbClr val="000000">
                      <a:alpha val="43137"/>
                    </a:srgbClr>
                  </a:outerShdw>
                </a:effectLst>
                <a:latin typeface="Times New Roman" charset="0"/>
              </a:rPr>
              <a:t>rédaction</a:t>
            </a:r>
            <a:r>
              <a:rPr lang="es-ES" altLang="fr-FR" sz="3200" b="0" i="0" dirty="0" smtClean="0">
                <a:solidFill>
                  <a:schemeClr val="tx1"/>
                </a:solidFill>
                <a:effectLst>
                  <a:outerShdw blurRad="38100" dist="38100" dir="2700000" algn="tl">
                    <a:srgbClr val="000000">
                      <a:alpha val="43137"/>
                    </a:srgbClr>
                  </a:outerShdw>
                </a:effectLst>
                <a:latin typeface="Times New Roman" charset="0"/>
              </a:rPr>
              <a:t> </a:t>
            </a:r>
            <a:r>
              <a:rPr lang="es-ES" altLang="fr-FR" sz="3200" b="0" i="0" dirty="0" err="1" smtClean="0">
                <a:solidFill>
                  <a:schemeClr val="tx1"/>
                </a:solidFill>
                <a:effectLst>
                  <a:outerShdw blurRad="38100" dist="38100" dir="2700000" algn="tl">
                    <a:srgbClr val="000000">
                      <a:alpha val="43137"/>
                    </a:srgbClr>
                  </a:outerShdw>
                </a:effectLst>
                <a:latin typeface="Times New Roman" charset="0"/>
              </a:rPr>
              <a:t>d’un</a:t>
            </a:r>
            <a:r>
              <a:rPr lang="es-ES" altLang="fr-FR" sz="3200" b="0" i="0" dirty="0" smtClean="0">
                <a:solidFill>
                  <a:schemeClr val="tx1"/>
                </a:solidFill>
                <a:effectLst>
                  <a:outerShdw blurRad="38100" dist="38100" dir="2700000" algn="tl">
                    <a:srgbClr val="000000">
                      <a:alpha val="43137"/>
                    </a:srgbClr>
                  </a:outerShdw>
                </a:effectLst>
                <a:latin typeface="Times New Roman" charset="0"/>
              </a:rPr>
              <a:t> </a:t>
            </a:r>
            <a:r>
              <a:rPr lang="es-ES" altLang="fr-FR" sz="3200" b="0" i="0" dirty="0" err="1" smtClean="0">
                <a:solidFill>
                  <a:schemeClr val="tx1"/>
                </a:solidFill>
                <a:effectLst>
                  <a:outerShdw blurRad="38100" dist="38100" dir="2700000" algn="tl">
                    <a:srgbClr val="000000">
                      <a:alpha val="43137"/>
                    </a:srgbClr>
                  </a:outerShdw>
                </a:effectLst>
                <a:latin typeface="Times New Roman" charset="0"/>
              </a:rPr>
              <a:t>dictionnaire</a:t>
            </a:r>
            <a:r>
              <a:rPr lang="es-ES" altLang="fr-FR" sz="3200" b="0" i="0" dirty="0" smtClean="0">
                <a:solidFill>
                  <a:schemeClr val="tx1"/>
                </a:solidFill>
                <a:effectLst>
                  <a:outerShdw blurRad="38100" dist="38100" dir="2700000" algn="tl">
                    <a:srgbClr val="000000">
                      <a:alpha val="43137"/>
                    </a:srgbClr>
                  </a:outerShdw>
                </a:effectLst>
                <a:latin typeface="Times New Roman" charset="0"/>
              </a:rPr>
              <a:t> </a:t>
            </a:r>
            <a:r>
              <a:rPr lang="es-ES" altLang="fr-FR" sz="3200" b="0" i="0" dirty="0" err="1" smtClean="0">
                <a:solidFill>
                  <a:schemeClr val="tx1"/>
                </a:solidFill>
                <a:effectLst>
                  <a:outerShdw blurRad="38100" dist="38100" dir="2700000" algn="tl">
                    <a:srgbClr val="000000">
                      <a:alpha val="43137"/>
                    </a:srgbClr>
                  </a:outerShdw>
                </a:effectLst>
                <a:latin typeface="Times New Roman" charset="0"/>
              </a:rPr>
              <a:t>français</a:t>
            </a:r>
            <a:r>
              <a:rPr lang="es-ES" altLang="fr-FR" sz="3200" b="0" i="0" dirty="0" smtClean="0">
                <a:solidFill>
                  <a:schemeClr val="tx1"/>
                </a:solidFill>
                <a:effectLst>
                  <a:outerShdw blurRad="38100" dist="38100" dir="2700000" algn="tl">
                    <a:srgbClr val="000000">
                      <a:alpha val="43137"/>
                    </a:srgbClr>
                  </a:outerShdw>
                </a:effectLst>
                <a:latin typeface="Times New Roman" charset="0"/>
              </a:rPr>
              <a:t> –</a:t>
            </a:r>
            <a:r>
              <a:rPr lang="es-ES" altLang="fr-FR" sz="3200" b="0" i="0" dirty="0" err="1" smtClean="0">
                <a:solidFill>
                  <a:schemeClr val="tx1"/>
                </a:solidFill>
                <a:effectLst>
                  <a:outerShdw blurRad="38100" dist="38100" dir="2700000" algn="tl">
                    <a:srgbClr val="000000">
                      <a:alpha val="43137"/>
                    </a:srgbClr>
                  </a:outerShdw>
                </a:effectLst>
                <a:latin typeface="Times New Roman" charset="0"/>
              </a:rPr>
              <a:t>touareg</a:t>
            </a:r>
            <a:r>
              <a:rPr lang="es-ES" altLang="fr-FR" sz="3200" b="0" i="0" dirty="0" smtClean="0">
                <a:solidFill>
                  <a:schemeClr val="tx1"/>
                </a:solidFill>
                <a:effectLst>
                  <a:outerShdw blurRad="38100" dist="38100" dir="2700000" algn="tl">
                    <a:srgbClr val="000000">
                      <a:alpha val="43137"/>
                    </a:srgbClr>
                  </a:outerShdw>
                </a:effectLst>
                <a:latin typeface="Times New Roman" charset="0"/>
              </a:rPr>
              <a:t>.</a:t>
            </a:r>
            <a:br>
              <a:rPr lang="es-ES" altLang="fr-FR" sz="3200" b="0" i="0" dirty="0" smtClean="0">
                <a:solidFill>
                  <a:schemeClr val="tx1"/>
                </a:solidFill>
                <a:effectLst>
                  <a:outerShdw blurRad="38100" dist="38100" dir="2700000" algn="tl">
                    <a:srgbClr val="000000">
                      <a:alpha val="43137"/>
                    </a:srgbClr>
                  </a:outerShdw>
                </a:effectLst>
                <a:latin typeface="Times New Roman" charset="0"/>
              </a:rPr>
            </a:br>
            <a:r>
              <a:rPr lang="es-ES" altLang="fr-FR" sz="3200" b="0" dirty="0" smtClean="0">
                <a:solidFill>
                  <a:srgbClr val="663300"/>
                </a:solidFill>
                <a:effectLst>
                  <a:outerShdw blurRad="38100" dist="38100" dir="2700000" algn="tl">
                    <a:srgbClr val="000000">
                      <a:alpha val="43137"/>
                    </a:srgbClr>
                  </a:outerShdw>
                </a:effectLst>
                <a:latin typeface="Times New Roman" charset="0"/>
              </a:rPr>
              <a:t> </a:t>
            </a:r>
            <a:r>
              <a:rPr lang="es-ES" altLang="fr-FR" sz="3200" b="0" dirty="0" smtClean="0">
                <a:effectLst>
                  <a:outerShdw blurRad="38100" dist="38100" dir="2700000" algn="tl">
                    <a:srgbClr val="000000">
                      <a:alpha val="43137"/>
                    </a:srgbClr>
                  </a:outerShdw>
                </a:effectLst>
              </a:rPr>
              <a:t> </a:t>
            </a:r>
          </a:p>
        </p:txBody>
      </p:sp>
      <p:pic>
        <p:nvPicPr>
          <p:cNvPr id="38916" name="Picture 4" descr="tuareg-estudi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650" y="1341438"/>
            <a:ext cx="3529013"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3235"/>
                                        </p:tgtEl>
                                        <p:attrNameLst>
                                          <p:attrName>style.visibility</p:attrName>
                                        </p:attrNameLst>
                                      </p:cBhvr>
                                      <p:to>
                                        <p:strVal val="visible"/>
                                      </p:to>
                                    </p:set>
                                    <p:animEffect transition="in" filter="fade">
                                      <p:cBhvr>
                                        <p:cTn id="7" dur="500"/>
                                        <p:tgtEl>
                                          <p:spTgt spid="223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5"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8|10.6"/>
</p:tagLst>
</file>

<file path=ppt/tags/tag10.xml><?xml version="1.0" encoding="utf-8"?>
<p:tagLst xmlns:a="http://schemas.openxmlformats.org/drawingml/2006/main" xmlns:r="http://schemas.openxmlformats.org/officeDocument/2006/relationships" xmlns:p="http://schemas.openxmlformats.org/presentationml/2006/main">
  <p:tag name="TIMING" val="|1.4"/>
</p:tagLst>
</file>

<file path=ppt/tags/tag11.xml><?xml version="1.0" encoding="utf-8"?>
<p:tagLst xmlns:a="http://schemas.openxmlformats.org/drawingml/2006/main" xmlns:r="http://schemas.openxmlformats.org/officeDocument/2006/relationships" xmlns:p="http://schemas.openxmlformats.org/presentationml/2006/main">
  <p:tag name="TIMING" val="|1|9.1"/>
</p:tagLst>
</file>

<file path=ppt/tags/tag12.xml><?xml version="1.0" encoding="utf-8"?>
<p:tagLst xmlns:a="http://schemas.openxmlformats.org/drawingml/2006/main" xmlns:r="http://schemas.openxmlformats.org/officeDocument/2006/relationships" xmlns:p="http://schemas.openxmlformats.org/presentationml/2006/main">
  <p:tag name="TIMING" val="|1|9.1"/>
</p:tagLst>
</file>

<file path=ppt/tags/tag13.xml><?xml version="1.0" encoding="utf-8"?>
<p:tagLst xmlns:a="http://schemas.openxmlformats.org/drawingml/2006/main" xmlns:r="http://schemas.openxmlformats.org/officeDocument/2006/relationships" xmlns:p="http://schemas.openxmlformats.org/presentationml/2006/main">
  <p:tag name="TIMING" val="|1.6|24.8"/>
</p:tagLst>
</file>

<file path=ppt/tags/tag2.xml><?xml version="1.0" encoding="utf-8"?>
<p:tagLst xmlns:a="http://schemas.openxmlformats.org/drawingml/2006/main" xmlns:r="http://schemas.openxmlformats.org/officeDocument/2006/relationships" xmlns:p="http://schemas.openxmlformats.org/presentationml/2006/main">
  <p:tag name="TIMING" val="|3.3|11.7"/>
</p:tagLst>
</file>

<file path=ppt/tags/tag3.xml><?xml version="1.0" encoding="utf-8"?>
<p:tagLst xmlns:a="http://schemas.openxmlformats.org/drawingml/2006/main" xmlns:r="http://schemas.openxmlformats.org/officeDocument/2006/relationships" xmlns:p="http://schemas.openxmlformats.org/presentationml/2006/main">
  <p:tag name="TIMING" val="|4.8|10.6"/>
</p:tagLst>
</file>

<file path=ppt/tags/tag4.xml><?xml version="1.0" encoding="utf-8"?>
<p:tagLst xmlns:a="http://schemas.openxmlformats.org/drawingml/2006/main" xmlns:r="http://schemas.openxmlformats.org/officeDocument/2006/relationships" xmlns:p="http://schemas.openxmlformats.org/presentationml/2006/main">
  <p:tag name="TIMING" val="|2.5|10.5"/>
</p:tagLst>
</file>

<file path=ppt/tags/tag5.xml><?xml version="1.0" encoding="utf-8"?>
<p:tagLst xmlns:a="http://schemas.openxmlformats.org/drawingml/2006/main" xmlns:r="http://schemas.openxmlformats.org/officeDocument/2006/relationships" xmlns:p="http://schemas.openxmlformats.org/presentationml/2006/main">
  <p:tag name="TIMING" val="|3.3|11.7"/>
</p:tagLst>
</file>

<file path=ppt/tags/tag6.xml><?xml version="1.0" encoding="utf-8"?>
<p:tagLst xmlns:a="http://schemas.openxmlformats.org/drawingml/2006/main" xmlns:r="http://schemas.openxmlformats.org/officeDocument/2006/relationships" xmlns:p="http://schemas.openxmlformats.org/presentationml/2006/main">
  <p:tag name="TIMING" val="|7.3|10.2|2.6"/>
</p:tagLst>
</file>

<file path=ppt/tags/tag7.xml><?xml version="1.0" encoding="utf-8"?>
<p:tagLst xmlns:a="http://schemas.openxmlformats.org/drawingml/2006/main" xmlns:r="http://schemas.openxmlformats.org/officeDocument/2006/relationships" xmlns:p="http://schemas.openxmlformats.org/presentationml/2006/main">
  <p:tag name="TIMING" val="|2.1|4.6|9.8"/>
</p:tagLst>
</file>

<file path=ppt/tags/tag8.xml><?xml version="1.0" encoding="utf-8"?>
<p:tagLst xmlns:a="http://schemas.openxmlformats.org/drawingml/2006/main" xmlns:r="http://schemas.openxmlformats.org/officeDocument/2006/relationships" xmlns:p="http://schemas.openxmlformats.org/presentationml/2006/main">
  <p:tag name="TIMING" val="|1.6|24.8"/>
</p:tagLst>
</file>

<file path=ppt/tags/tag9.xml><?xml version="1.0" encoding="utf-8"?>
<p:tagLst xmlns:a="http://schemas.openxmlformats.org/drawingml/2006/main" xmlns:r="http://schemas.openxmlformats.org/officeDocument/2006/relationships" xmlns:p="http://schemas.openxmlformats.org/presentationml/2006/main">
  <p:tag name="TIMING" val="|1.8"/>
</p:tagLst>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Arial"/>
        <a:ea typeface="Arial Unicode MS"/>
        <a:cs typeface="Arial Unicode MS"/>
      </a:majorFont>
      <a:minorFont>
        <a:latin typeface="Times New Roman"/>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20160" rIns="0" bIns="0" numCol="1" anchor="t" anchorCtr="0" compatLnSpc="1">
        <a:prstTxWarp prst="textNoShape">
          <a:avLst/>
        </a:prstTxWarp>
      </a:bodyPr>
      <a:lstStyle>
        <a:defPPr marL="342900" marR="0" indent="-342900" algn="l" defTabSz="449263" rtl="0" eaLnBrk="1" fontAlgn="base" latinLnBrk="0" hangingPunct="0">
          <a:lnSpc>
            <a:spcPct val="100000"/>
          </a:lnSpc>
          <a:spcBef>
            <a:spcPct val="0"/>
          </a:spcBef>
          <a:spcAft>
            <a:spcPct val="0"/>
          </a:spcAft>
          <a:buClr>
            <a:srgbClr val="000000"/>
          </a:buClr>
          <a:buSzPct val="100000"/>
          <a:buFont typeface="Times New Roman" charset="0"/>
          <a:buNone/>
          <a:tabLst/>
          <a:defRPr kumimoji="0" lang="en-GB" altLang="fr-FR" sz="3200" b="0" i="0" u="none" strike="noStrike" cap="none" normalizeH="0" baseline="0" smtClean="0">
            <a:ln>
              <a:noFill/>
            </a:ln>
            <a:solidFill>
              <a:srgbClr val="000000"/>
            </a:solidFill>
            <a:effectLst/>
            <a:latin typeface="Times New Roman"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20160" rIns="0" bIns="0" numCol="1" anchor="t" anchorCtr="0" compatLnSpc="1">
        <a:prstTxWarp prst="textNoShape">
          <a:avLst/>
        </a:prstTxWarp>
      </a:bodyPr>
      <a:lstStyle>
        <a:defPPr marL="342900" marR="0" indent="-342900" algn="l" defTabSz="449263" rtl="0" eaLnBrk="1" fontAlgn="base" latinLnBrk="0" hangingPunct="0">
          <a:lnSpc>
            <a:spcPct val="100000"/>
          </a:lnSpc>
          <a:spcBef>
            <a:spcPct val="0"/>
          </a:spcBef>
          <a:spcAft>
            <a:spcPct val="0"/>
          </a:spcAft>
          <a:buClr>
            <a:srgbClr val="000000"/>
          </a:buClr>
          <a:buSzPct val="100000"/>
          <a:buFont typeface="Times New Roman" charset="0"/>
          <a:buNone/>
          <a:tabLst/>
          <a:defRPr kumimoji="0" lang="en-GB" altLang="fr-FR" sz="3200" b="0" i="0" u="none" strike="noStrike" cap="none" normalizeH="0" baseline="0" smtClean="0">
            <a:ln>
              <a:noFill/>
            </a:ln>
            <a:solidFill>
              <a:srgbClr val="000000"/>
            </a:solidFill>
            <a:effectLst/>
            <a:latin typeface="Times New Roman" charset="0"/>
            <a:ea typeface="Arial Unicode MS" pitchFamily="34" charset="-128"/>
            <a:cs typeface="Arial Unicode MS" pitchFamily="34" charset="-128"/>
          </a:defRPr>
        </a:defPPr>
      </a:lstStyle>
    </a:lnDef>
  </a:objectDefaults>
  <a:extraClrSchemeLst>
    <a:extraClrScheme>
      <a:clrScheme name="Diseño predeterminad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37998</TotalTime>
  <Words>497</Words>
  <Application>Microsoft Office PowerPoint</Application>
  <PresentationFormat>Affichage à l'écran (4:3)</PresentationFormat>
  <Paragraphs>36</Paragraphs>
  <Slides>18</Slides>
  <Notes>13</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18</vt:i4>
      </vt:variant>
    </vt:vector>
  </HeadingPairs>
  <TitlesOfParts>
    <vt:vector size="22" baseType="lpstr">
      <vt:lpstr>Times New Roman</vt:lpstr>
      <vt:lpstr>Arial Unicode MS</vt:lpstr>
      <vt:lpstr>Arial</vt:lpstr>
      <vt:lpstr>Diseño predeterminado</vt:lpstr>
      <vt:lpstr>Présentation PowerPoint</vt:lpstr>
      <vt:lpstr> Il n’y va pas « pour prêcher, mais pour vivre dans la solitude, la pauvreté, l’humble travail de JÉSUS, tout en tâchant de faire du bien aux âmes, non par la parole, mais par la prière, l’offrande du St Sacrifice, la pénitence, la pratique de la charité.»              </vt:lpstr>
      <vt:lpstr>Présentation PowerPoint</vt:lpstr>
      <vt:lpstr>Il accueille chaque personne comme un frère aimé, une soeur aimée: </vt:lpstr>
      <vt:lpstr>“Je veux habituer les habitants à me considérer comme leur frère,  le frère universel.”</vt:lpstr>
      <vt:lpstr>Présentation PowerPoint</vt:lpstr>
      <vt:lpstr>Présentation PowerPoint</vt:lpstr>
      <vt:lpstr>Quelques années plus tard, Charles de Foucauld  part de nouveau: vers le sud du Sahara, pour partager la vie des nomades Touaregs. </vt:lpstr>
      <vt:lpstr>Son amour pour les Touaregs l’engage à passer beaucoup de temps à étudier leurs coutumes, leurs traditions. Il entreprend la rédaction d’un dictionnaire français –touareg.   </vt:lpstr>
      <vt:lpstr>Présentation PowerPoint</vt:lpstr>
      <vt:lpstr>Au milieu de multiples occupations, Charles réserve à la prière en solitude une place capitale dans sa vie. “Celui qui aime , se perd et s’abîme dans la contemplation de l’Être aimé.”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Carlos de Foucauld</dc:title>
  <dc:creator>Hermanitas del Evangelio</dc:creator>
  <cp:lastModifiedBy>Christine</cp:lastModifiedBy>
  <cp:revision>129</cp:revision>
  <cp:lastPrinted>1601-01-01T00:00:00Z</cp:lastPrinted>
  <dcterms:created xsi:type="dcterms:W3CDTF">2010-07-30T23:33:25Z</dcterms:created>
  <dcterms:modified xsi:type="dcterms:W3CDTF">2020-06-14T12:03:07Z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TC100690433082</vt:lpwstr>
  </property>
</Properties>
</file>